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8071" y="1597195"/>
            <a:ext cx="14173199" cy="733424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4357780" y="1430274"/>
            <a:ext cx="835660" cy="1339215"/>
          </a:xfrm>
          <a:custGeom>
            <a:avLst/>
            <a:gdLst/>
            <a:ahLst/>
            <a:cxnLst/>
            <a:rect l="l" t="t" r="r" b="b"/>
            <a:pathLst>
              <a:path w="835659" h="1339214">
                <a:moveTo>
                  <a:pt x="346356" y="1293739"/>
                </a:moveTo>
                <a:lnTo>
                  <a:pt x="304161" y="1263301"/>
                </a:lnTo>
                <a:lnTo>
                  <a:pt x="269738" y="1226832"/>
                </a:lnTo>
                <a:lnTo>
                  <a:pt x="243708" y="1185048"/>
                </a:lnTo>
                <a:lnTo>
                  <a:pt x="226688" y="1138666"/>
                </a:lnTo>
                <a:lnTo>
                  <a:pt x="5686" y="268758"/>
                </a:lnTo>
                <a:lnTo>
                  <a:pt x="0" y="225549"/>
                </a:lnTo>
                <a:lnTo>
                  <a:pt x="4601" y="182599"/>
                </a:lnTo>
                <a:lnTo>
                  <a:pt x="19260" y="140928"/>
                </a:lnTo>
                <a:lnTo>
                  <a:pt x="43747" y="101558"/>
                </a:lnTo>
                <a:lnTo>
                  <a:pt x="72970" y="70045"/>
                </a:lnTo>
                <a:lnTo>
                  <a:pt x="107716" y="43350"/>
                </a:lnTo>
                <a:lnTo>
                  <a:pt x="146715" y="22294"/>
                </a:lnTo>
                <a:lnTo>
                  <a:pt x="188694" y="7699"/>
                </a:lnTo>
                <a:lnTo>
                  <a:pt x="231948" y="336"/>
                </a:lnTo>
                <a:lnTo>
                  <a:pt x="276255" y="0"/>
                </a:lnTo>
                <a:lnTo>
                  <a:pt x="319998" y="6736"/>
                </a:lnTo>
                <a:lnTo>
                  <a:pt x="361562" y="20593"/>
                </a:lnTo>
                <a:lnTo>
                  <a:pt x="399328" y="41619"/>
                </a:lnTo>
                <a:lnTo>
                  <a:pt x="431681" y="69862"/>
                </a:lnTo>
                <a:lnTo>
                  <a:pt x="457003" y="105368"/>
                </a:lnTo>
                <a:lnTo>
                  <a:pt x="473678" y="148185"/>
                </a:lnTo>
                <a:lnTo>
                  <a:pt x="652199" y="850797"/>
                </a:lnTo>
                <a:lnTo>
                  <a:pt x="654899" y="900881"/>
                </a:lnTo>
                <a:lnTo>
                  <a:pt x="638898" y="944860"/>
                </a:lnTo>
                <a:lnTo>
                  <a:pt x="608230" y="981485"/>
                </a:lnTo>
                <a:lnTo>
                  <a:pt x="566929" y="1009508"/>
                </a:lnTo>
                <a:lnTo>
                  <a:pt x="519028" y="1027680"/>
                </a:lnTo>
                <a:lnTo>
                  <a:pt x="468384" y="1034914"/>
                </a:lnTo>
                <a:lnTo>
                  <a:pt x="418816" y="1030319"/>
                </a:lnTo>
                <a:lnTo>
                  <a:pt x="374457" y="1013031"/>
                </a:lnTo>
                <a:lnTo>
                  <a:pt x="339442" y="982187"/>
                </a:lnTo>
                <a:lnTo>
                  <a:pt x="317905" y="936924"/>
                </a:lnTo>
                <a:lnTo>
                  <a:pt x="181913" y="401596"/>
                </a:lnTo>
                <a:lnTo>
                  <a:pt x="194484" y="365511"/>
                </a:lnTo>
                <a:lnTo>
                  <a:pt x="232951" y="363233"/>
                </a:lnTo>
                <a:lnTo>
                  <a:pt x="384801" y="919689"/>
                </a:lnTo>
                <a:lnTo>
                  <a:pt x="403910" y="949701"/>
                </a:lnTo>
                <a:lnTo>
                  <a:pt x="471004" y="965579"/>
                </a:lnTo>
                <a:lnTo>
                  <a:pt x="531616" y="949959"/>
                </a:lnTo>
                <a:lnTo>
                  <a:pt x="582923" y="903598"/>
                </a:lnTo>
                <a:lnTo>
                  <a:pt x="406846" y="165379"/>
                </a:lnTo>
                <a:lnTo>
                  <a:pt x="385559" y="122212"/>
                </a:lnTo>
                <a:lnTo>
                  <a:pt x="350093" y="91758"/>
                </a:lnTo>
                <a:lnTo>
                  <a:pt x="305157" y="73809"/>
                </a:lnTo>
                <a:lnTo>
                  <a:pt x="255455" y="68160"/>
                </a:lnTo>
                <a:lnTo>
                  <a:pt x="205694" y="74606"/>
                </a:lnTo>
                <a:lnTo>
                  <a:pt x="145461" y="101004"/>
                </a:lnTo>
                <a:lnTo>
                  <a:pt x="98183" y="143821"/>
                </a:lnTo>
                <a:lnTo>
                  <a:pt x="74117" y="189118"/>
                </a:lnTo>
                <a:lnTo>
                  <a:pt x="69013" y="218453"/>
                </a:lnTo>
                <a:lnTo>
                  <a:pt x="72535" y="251535"/>
                </a:lnTo>
                <a:lnTo>
                  <a:pt x="293567" y="1121461"/>
                </a:lnTo>
                <a:lnTo>
                  <a:pt x="308196" y="1159268"/>
                </a:lnTo>
                <a:lnTo>
                  <a:pt x="331490" y="1192918"/>
                </a:lnTo>
                <a:lnTo>
                  <a:pt x="362705" y="1221629"/>
                </a:lnTo>
                <a:lnTo>
                  <a:pt x="401097" y="1244622"/>
                </a:lnTo>
                <a:lnTo>
                  <a:pt x="443690" y="1260364"/>
                </a:lnTo>
                <a:lnTo>
                  <a:pt x="488502" y="1268589"/>
                </a:lnTo>
                <a:lnTo>
                  <a:pt x="533977" y="1269142"/>
                </a:lnTo>
                <a:lnTo>
                  <a:pt x="578556" y="1261870"/>
                </a:lnTo>
                <a:lnTo>
                  <a:pt x="621148" y="1246701"/>
                </a:lnTo>
                <a:lnTo>
                  <a:pt x="660788" y="1224229"/>
                </a:lnTo>
                <a:lnTo>
                  <a:pt x="696181" y="1195337"/>
                </a:lnTo>
                <a:lnTo>
                  <a:pt x="726030" y="1160907"/>
                </a:lnTo>
                <a:lnTo>
                  <a:pt x="748816" y="1122088"/>
                </a:lnTo>
                <a:lnTo>
                  <a:pt x="762481" y="1081821"/>
                </a:lnTo>
                <a:lnTo>
                  <a:pt x="766815" y="1041089"/>
                </a:lnTo>
                <a:lnTo>
                  <a:pt x="761606" y="1000875"/>
                </a:lnTo>
                <a:lnTo>
                  <a:pt x="566056" y="231339"/>
                </a:lnTo>
                <a:lnTo>
                  <a:pt x="565361" y="217644"/>
                </a:lnTo>
                <a:lnTo>
                  <a:pt x="569817" y="205166"/>
                </a:lnTo>
                <a:lnTo>
                  <a:pt x="578625" y="195259"/>
                </a:lnTo>
                <a:lnTo>
                  <a:pt x="590981" y="189275"/>
                </a:lnTo>
                <a:lnTo>
                  <a:pt x="604657" y="188538"/>
                </a:lnTo>
                <a:lnTo>
                  <a:pt x="617101" y="192965"/>
                </a:lnTo>
                <a:lnTo>
                  <a:pt x="626967" y="201758"/>
                </a:lnTo>
                <a:lnTo>
                  <a:pt x="632906" y="214116"/>
                </a:lnTo>
                <a:lnTo>
                  <a:pt x="828473" y="983623"/>
                </a:lnTo>
                <a:lnTo>
                  <a:pt x="835422" y="1027851"/>
                </a:lnTo>
                <a:lnTo>
                  <a:pt x="834090" y="1072414"/>
                </a:lnTo>
                <a:lnTo>
                  <a:pt x="824628" y="1116629"/>
                </a:lnTo>
                <a:lnTo>
                  <a:pt x="807182" y="1159814"/>
                </a:lnTo>
                <a:lnTo>
                  <a:pt x="781902" y="1201288"/>
                </a:lnTo>
                <a:lnTo>
                  <a:pt x="752354" y="1236566"/>
                </a:lnTo>
                <a:lnTo>
                  <a:pt x="718115" y="1267526"/>
                </a:lnTo>
                <a:lnTo>
                  <a:pt x="680011" y="1293595"/>
                </a:lnTo>
                <a:lnTo>
                  <a:pt x="638872" y="1314197"/>
                </a:lnTo>
                <a:lnTo>
                  <a:pt x="595526" y="1328759"/>
                </a:lnTo>
                <a:lnTo>
                  <a:pt x="550580" y="1336925"/>
                </a:lnTo>
                <a:lnTo>
                  <a:pt x="504684" y="1338742"/>
                </a:lnTo>
                <a:lnTo>
                  <a:pt x="458841" y="1334305"/>
                </a:lnTo>
                <a:lnTo>
                  <a:pt x="414053" y="1323708"/>
                </a:lnTo>
                <a:lnTo>
                  <a:pt x="371321" y="1307044"/>
                </a:lnTo>
                <a:lnTo>
                  <a:pt x="346356" y="1293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1407" y="3493007"/>
            <a:ext cx="6690359" cy="2566415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096885" y="3010833"/>
            <a:ext cx="1460500" cy="1057910"/>
          </a:xfrm>
          <a:custGeom>
            <a:avLst/>
            <a:gdLst/>
            <a:ahLst/>
            <a:cxnLst/>
            <a:rect l="l" t="t" r="r" b="b"/>
            <a:pathLst>
              <a:path w="1460500" h="1057910">
                <a:moveTo>
                  <a:pt x="1396180" y="818143"/>
                </a:moveTo>
                <a:lnTo>
                  <a:pt x="1384022" y="848717"/>
                </a:lnTo>
                <a:lnTo>
                  <a:pt x="1365356" y="870426"/>
                </a:lnTo>
                <a:lnTo>
                  <a:pt x="1341899" y="882818"/>
                </a:lnTo>
                <a:lnTo>
                  <a:pt x="1315365" y="885442"/>
                </a:lnTo>
                <a:lnTo>
                  <a:pt x="1288586" y="877560"/>
                </a:lnTo>
                <a:lnTo>
                  <a:pt x="1266913" y="860029"/>
                </a:lnTo>
                <a:lnTo>
                  <a:pt x="1252779" y="833864"/>
                </a:lnTo>
                <a:lnTo>
                  <a:pt x="1248614" y="800079"/>
                </a:lnTo>
                <a:lnTo>
                  <a:pt x="1251554" y="751014"/>
                </a:lnTo>
                <a:lnTo>
                  <a:pt x="1255783" y="702009"/>
                </a:lnTo>
                <a:lnTo>
                  <a:pt x="1270372" y="555000"/>
                </a:lnTo>
                <a:lnTo>
                  <a:pt x="1287450" y="342517"/>
                </a:lnTo>
                <a:lnTo>
                  <a:pt x="1296979" y="236610"/>
                </a:lnTo>
                <a:lnTo>
                  <a:pt x="1302608" y="183806"/>
                </a:lnTo>
                <a:lnTo>
                  <a:pt x="1312717" y="131570"/>
                </a:lnTo>
                <a:lnTo>
                  <a:pt x="1331627" y="82925"/>
                </a:lnTo>
                <a:lnTo>
                  <a:pt x="1359856" y="38769"/>
                </a:lnTo>
                <a:lnTo>
                  <a:pt x="1397922" y="0"/>
                </a:lnTo>
                <a:lnTo>
                  <a:pt x="1422555" y="6970"/>
                </a:lnTo>
                <a:lnTo>
                  <a:pt x="1444143" y="50066"/>
                </a:lnTo>
                <a:lnTo>
                  <a:pt x="1456141" y="94930"/>
                </a:lnTo>
                <a:lnTo>
                  <a:pt x="1460265" y="141571"/>
                </a:lnTo>
                <a:lnTo>
                  <a:pt x="1458228" y="190000"/>
                </a:lnTo>
                <a:lnTo>
                  <a:pt x="1422183" y="663669"/>
                </a:lnTo>
                <a:lnTo>
                  <a:pt x="1417768" y="702758"/>
                </a:lnTo>
                <a:lnTo>
                  <a:pt x="1411954" y="741561"/>
                </a:lnTo>
                <a:lnTo>
                  <a:pt x="1404754" y="780037"/>
                </a:lnTo>
                <a:lnTo>
                  <a:pt x="1396180" y="818143"/>
                </a:lnTo>
                <a:close/>
              </a:path>
              <a:path w="1460500" h="1057910">
                <a:moveTo>
                  <a:pt x="640990" y="1022871"/>
                </a:moveTo>
                <a:lnTo>
                  <a:pt x="635752" y="1037784"/>
                </a:lnTo>
                <a:lnTo>
                  <a:pt x="624996" y="1047410"/>
                </a:lnTo>
                <a:lnTo>
                  <a:pt x="608905" y="1054262"/>
                </a:lnTo>
                <a:lnTo>
                  <a:pt x="590752" y="1057806"/>
                </a:lnTo>
                <a:lnTo>
                  <a:pt x="573810" y="1057507"/>
                </a:lnTo>
                <a:lnTo>
                  <a:pt x="528830" y="1045359"/>
                </a:lnTo>
                <a:lnTo>
                  <a:pt x="487407" y="1023925"/>
                </a:lnTo>
                <a:lnTo>
                  <a:pt x="443200" y="994501"/>
                </a:lnTo>
                <a:lnTo>
                  <a:pt x="399101" y="964960"/>
                </a:lnTo>
                <a:lnTo>
                  <a:pt x="355113" y="935298"/>
                </a:lnTo>
                <a:lnTo>
                  <a:pt x="311236" y="905511"/>
                </a:lnTo>
                <a:lnTo>
                  <a:pt x="267471" y="875595"/>
                </a:lnTo>
                <a:lnTo>
                  <a:pt x="223820" y="845548"/>
                </a:lnTo>
                <a:lnTo>
                  <a:pt x="180283" y="815364"/>
                </a:lnTo>
                <a:lnTo>
                  <a:pt x="136861" y="785041"/>
                </a:lnTo>
                <a:lnTo>
                  <a:pt x="93557" y="754575"/>
                </a:lnTo>
                <a:lnTo>
                  <a:pt x="59905" y="724963"/>
                </a:lnTo>
                <a:lnTo>
                  <a:pt x="33657" y="689916"/>
                </a:lnTo>
                <a:lnTo>
                  <a:pt x="13970" y="650379"/>
                </a:lnTo>
                <a:lnTo>
                  <a:pt x="0" y="607301"/>
                </a:lnTo>
                <a:lnTo>
                  <a:pt x="4930" y="591029"/>
                </a:lnTo>
                <a:lnTo>
                  <a:pt x="43727" y="596277"/>
                </a:lnTo>
                <a:lnTo>
                  <a:pt x="82909" y="600716"/>
                </a:lnTo>
                <a:lnTo>
                  <a:pt x="120896" y="607569"/>
                </a:lnTo>
                <a:lnTo>
                  <a:pt x="200718" y="643027"/>
                </a:lnTo>
                <a:lnTo>
                  <a:pt x="244307" y="667518"/>
                </a:lnTo>
                <a:lnTo>
                  <a:pt x="286973" y="693384"/>
                </a:lnTo>
                <a:lnTo>
                  <a:pt x="328814" y="720479"/>
                </a:lnTo>
                <a:lnTo>
                  <a:pt x="369926" y="748658"/>
                </a:lnTo>
                <a:lnTo>
                  <a:pt x="410409" y="777773"/>
                </a:lnTo>
                <a:lnTo>
                  <a:pt x="450359" y="807679"/>
                </a:lnTo>
                <a:lnTo>
                  <a:pt x="489876" y="838230"/>
                </a:lnTo>
                <a:lnTo>
                  <a:pt x="529056" y="869280"/>
                </a:lnTo>
                <a:lnTo>
                  <a:pt x="567997" y="900682"/>
                </a:lnTo>
                <a:lnTo>
                  <a:pt x="606797" y="932291"/>
                </a:lnTo>
                <a:lnTo>
                  <a:pt x="636146" y="967831"/>
                </a:lnTo>
                <a:lnTo>
                  <a:pt x="641800" y="1004950"/>
                </a:lnTo>
                <a:lnTo>
                  <a:pt x="640990" y="1022871"/>
                </a:lnTo>
                <a:close/>
              </a:path>
              <a:path w="1460500" h="1057910">
                <a:moveTo>
                  <a:pt x="936331" y="829135"/>
                </a:moveTo>
                <a:lnTo>
                  <a:pt x="926348" y="847014"/>
                </a:lnTo>
                <a:lnTo>
                  <a:pt x="908606" y="861385"/>
                </a:lnTo>
                <a:lnTo>
                  <a:pt x="885686" y="869398"/>
                </a:lnTo>
                <a:lnTo>
                  <a:pt x="864024" y="868356"/>
                </a:lnTo>
                <a:lnTo>
                  <a:pt x="828211" y="843934"/>
                </a:lnTo>
                <a:lnTo>
                  <a:pt x="799331" y="799900"/>
                </a:lnTo>
                <a:lnTo>
                  <a:pt x="775086" y="752829"/>
                </a:lnTo>
                <a:lnTo>
                  <a:pt x="751836" y="697979"/>
                </a:lnTo>
                <a:lnTo>
                  <a:pt x="740247" y="670589"/>
                </a:lnTo>
                <a:lnTo>
                  <a:pt x="726711" y="644412"/>
                </a:lnTo>
                <a:lnTo>
                  <a:pt x="702819" y="601555"/>
                </a:lnTo>
                <a:lnTo>
                  <a:pt x="681315" y="557888"/>
                </a:lnTo>
                <a:lnTo>
                  <a:pt x="661906" y="513505"/>
                </a:lnTo>
                <a:lnTo>
                  <a:pt x="644298" y="468502"/>
                </a:lnTo>
                <a:lnTo>
                  <a:pt x="628199" y="422973"/>
                </a:lnTo>
                <a:lnTo>
                  <a:pt x="613316" y="377012"/>
                </a:lnTo>
                <a:lnTo>
                  <a:pt x="599354" y="330715"/>
                </a:lnTo>
                <a:lnTo>
                  <a:pt x="586021" y="284177"/>
                </a:lnTo>
                <a:lnTo>
                  <a:pt x="560070" y="190753"/>
                </a:lnTo>
                <a:lnTo>
                  <a:pt x="551748" y="121983"/>
                </a:lnTo>
                <a:lnTo>
                  <a:pt x="558028" y="87847"/>
                </a:lnTo>
                <a:lnTo>
                  <a:pt x="573243" y="54105"/>
                </a:lnTo>
                <a:lnTo>
                  <a:pt x="602489" y="64470"/>
                </a:lnTo>
                <a:lnTo>
                  <a:pt x="643436" y="102645"/>
                </a:lnTo>
                <a:lnTo>
                  <a:pt x="674979" y="160316"/>
                </a:lnTo>
                <a:lnTo>
                  <a:pt x="707619" y="227341"/>
                </a:lnTo>
                <a:lnTo>
                  <a:pt x="815679" y="456472"/>
                </a:lnTo>
                <a:lnTo>
                  <a:pt x="838247" y="505607"/>
                </a:lnTo>
                <a:lnTo>
                  <a:pt x="860368" y="554959"/>
                </a:lnTo>
                <a:lnTo>
                  <a:pt x="881912" y="604586"/>
                </a:lnTo>
                <a:lnTo>
                  <a:pt x="898502" y="649060"/>
                </a:lnTo>
                <a:lnTo>
                  <a:pt x="912357" y="694740"/>
                </a:lnTo>
                <a:lnTo>
                  <a:pt x="924629" y="741051"/>
                </a:lnTo>
                <a:lnTo>
                  <a:pt x="936466" y="787416"/>
                </a:lnTo>
                <a:lnTo>
                  <a:pt x="939416" y="808889"/>
                </a:lnTo>
                <a:lnTo>
                  <a:pt x="936331" y="8291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84184" y="6299780"/>
            <a:ext cx="5119631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84184" y="6299780"/>
            <a:ext cx="510349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E</a:t>
            </a:r>
            <a:r>
              <a:rPr spc="-50" dirty="0"/>
              <a:t>-</a:t>
            </a:r>
            <a:r>
              <a:rPr spc="-505" dirty="0"/>
              <a:t>l</a:t>
            </a:r>
            <a:r>
              <a:rPr spc="-835" dirty="0"/>
              <a:t>e</a:t>
            </a:r>
            <a:r>
              <a:rPr spc="-445" dirty="0"/>
              <a:t>a</a:t>
            </a:r>
            <a:r>
              <a:rPr spc="-30" dirty="0"/>
              <a:t>r</a:t>
            </a:r>
            <a:r>
              <a:rPr spc="-415" dirty="0"/>
              <a:t>n</a:t>
            </a:r>
            <a:r>
              <a:rPr spc="-145" dirty="0"/>
              <a:t>i</a:t>
            </a:r>
            <a:r>
              <a:rPr spc="-415" dirty="0"/>
              <a:t>n</a:t>
            </a:r>
            <a:r>
              <a:rPr spc="-220" dirty="0"/>
              <a:t>g</a:t>
            </a:r>
            <a:r>
              <a:rPr spc="-60" dirty="0"/>
              <a:t> </a:t>
            </a:r>
            <a:r>
              <a:rPr spc="70" dirty="0"/>
              <a:t>P</a:t>
            </a:r>
            <a:r>
              <a:rPr spc="-505" dirty="0"/>
              <a:t>l</a:t>
            </a:r>
            <a:r>
              <a:rPr spc="-445" dirty="0"/>
              <a:t>a</a:t>
            </a:r>
            <a:r>
              <a:rPr spc="-590" dirty="0"/>
              <a:t>t</a:t>
            </a:r>
            <a:r>
              <a:rPr spc="-375" dirty="0"/>
              <a:t>f</a:t>
            </a:r>
            <a:r>
              <a:rPr spc="-720" dirty="0"/>
              <a:t>o</a:t>
            </a:r>
            <a:r>
              <a:rPr spc="-30" dirty="0"/>
              <a:t>r</a:t>
            </a:r>
            <a:r>
              <a:rPr spc="-585" dirty="0"/>
              <a:t>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916" y="0"/>
            <a:ext cx="17432020" cy="9612630"/>
            <a:chOff x="287916" y="0"/>
            <a:chExt cx="17432020" cy="9612630"/>
          </a:xfrm>
        </p:grpSpPr>
        <p:sp>
          <p:nvSpPr>
            <p:cNvPr id="4" name="object 4"/>
            <p:cNvSpPr/>
            <p:nvPr/>
          </p:nvSpPr>
          <p:spPr>
            <a:xfrm>
              <a:off x="15535036" y="6154004"/>
              <a:ext cx="2185035" cy="2781300"/>
            </a:xfrm>
            <a:custGeom>
              <a:avLst/>
              <a:gdLst/>
              <a:ahLst/>
              <a:cxnLst/>
              <a:rect l="l" t="t" r="r" b="b"/>
              <a:pathLst>
                <a:path w="2185034" h="2781300">
                  <a:moveTo>
                    <a:pt x="1029576" y="2781300"/>
                  </a:moveTo>
                  <a:lnTo>
                    <a:pt x="1009535" y="2768600"/>
                  </a:lnTo>
                  <a:lnTo>
                    <a:pt x="993201" y="2755900"/>
                  </a:lnTo>
                  <a:lnTo>
                    <a:pt x="982204" y="2743200"/>
                  </a:lnTo>
                  <a:lnTo>
                    <a:pt x="978177" y="2717800"/>
                  </a:lnTo>
                  <a:lnTo>
                    <a:pt x="978177" y="2667000"/>
                  </a:lnTo>
                  <a:lnTo>
                    <a:pt x="972356" y="2616200"/>
                  </a:lnTo>
                  <a:lnTo>
                    <a:pt x="966403" y="2578100"/>
                  </a:lnTo>
                  <a:lnTo>
                    <a:pt x="959791" y="2527300"/>
                  </a:lnTo>
                  <a:lnTo>
                    <a:pt x="951993" y="2476500"/>
                  </a:lnTo>
                  <a:lnTo>
                    <a:pt x="942482" y="2438400"/>
                  </a:lnTo>
                  <a:lnTo>
                    <a:pt x="930731" y="2387600"/>
                  </a:lnTo>
                  <a:lnTo>
                    <a:pt x="900843" y="2286000"/>
                  </a:lnTo>
                  <a:lnTo>
                    <a:pt x="885727" y="2235200"/>
                  </a:lnTo>
                  <a:lnTo>
                    <a:pt x="870235" y="2197100"/>
                  </a:lnTo>
                  <a:lnTo>
                    <a:pt x="854173" y="2146300"/>
                  </a:lnTo>
                  <a:lnTo>
                    <a:pt x="837344" y="2095500"/>
                  </a:lnTo>
                  <a:lnTo>
                    <a:pt x="819554" y="2057400"/>
                  </a:lnTo>
                  <a:lnTo>
                    <a:pt x="800607" y="2006600"/>
                  </a:lnTo>
                  <a:lnTo>
                    <a:pt x="780308" y="1955800"/>
                  </a:lnTo>
                  <a:lnTo>
                    <a:pt x="758461" y="1917700"/>
                  </a:lnTo>
                  <a:lnTo>
                    <a:pt x="734870" y="1866900"/>
                  </a:lnTo>
                  <a:lnTo>
                    <a:pt x="709342" y="1828800"/>
                  </a:lnTo>
                  <a:lnTo>
                    <a:pt x="681679" y="1790700"/>
                  </a:lnTo>
                  <a:lnTo>
                    <a:pt x="651686" y="1739900"/>
                  </a:lnTo>
                  <a:lnTo>
                    <a:pt x="586839" y="1663700"/>
                  </a:lnTo>
                  <a:lnTo>
                    <a:pt x="552470" y="1625600"/>
                  </a:lnTo>
                  <a:lnTo>
                    <a:pt x="516180" y="1600200"/>
                  </a:lnTo>
                  <a:lnTo>
                    <a:pt x="478086" y="1574800"/>
                  </a:lnTo>
                  <a:lnTo>
                    <a:pt x="438306" y="1549400"/>
                  </a:lnTo>
                  <a:lnTo>
                    <a:pt x="396957" y="1524000"/>
                  </a:lnTo>
                  <a:lnTo>
                    <a:pt x="354158" y="1511300"/>
                  </a:lnTo>
                  <a:lnTo>
                    <a:pt x="310025" y="1485900"/>
                  </a:lnTo>
                  <a:lnTo>
                    <a:pt x="170805" y="1447800"/>
                  </a:lnTo>
                  <a:lnTo>
                    <a:pt x="132070" y="1447800"/>
                  </a:lnTo>
                  <a:lnTo>
                    <a:pt x="89257" y="1435100"/>
                  </a:lnTo>
                  <a:lnTo>
                    <a:pt x="54599" y="1422400"/>
                  </a:lnTo>
                  <a:lnTo>
                    <a:pt x="40329" y="1422400"/>
                  </a:lnTo>
                  <a:lnTo>
                    <a:pt x="25020" y="1409700"/>
                  </a:lnTo>
                  <a:lnTo>
                    <a:pt x="12751" y="1409700"/>
                  </a:lnTo>
                  <a:lnTo>
                    <a:pt x="4188" y="1397000"/>
                  </a:lnTo>
                  <a:lnTo>
                    <a:pt x="0" y="1371600"/>
                  </a:lnTo>
                  <a:lnTo>
                    <a:pt x="926" y="1358900"/>
                  </a:lnTo>
                  <a:lnTo>
                    <a:pt x="6820" y="1346200"/>
                  </a:lnTo>
                  <a:lnTo>
                    <a:pt x="17013" y="1333500"/>
                  </a:lnTo>
                  <a:lnTo>
                    <a:pt x="30839" y="1320800"/>
                  </a:lnTo>
                  <a:lnTo>
                    <a:pt x="45073" y="1320800"/>
                  </a:lnTo>
                  <a:lnTo>
                    <a:pt x="73417" y="1295400"/>
                  </a:lnTo>
                  <a:lnTo>
                    <a:pt x="103392" y="1282700"/>
                  </a:lnTo>
                  <a:lnTo>
                    <a:pt x="134257" y="1270000"/>
                  </a:lnTo>
                  <a:lnTo>
                    <a:pt x="165270" y="1270000"/>
                  </a:lnTo>
                  <a:lnTo>
                    <a:pt x="210905" y="1244600"/>
                  </a:lnTo>
                  <a:lnTo>
                    <a:pt x="256865" y="1231900"/>
                  </a:lnTo>
                  <a:lnTo>
                    <a:pt x="302962" y="1206500"/>
                  </a:lnTo>
                  <a:lnTo>
                    <a:pt x="349013" y="1193800"/>
                  </a:lnTo>
                  <a:lnTo>
                    <a:pt x="485035" y="1117600"/>
                  </a:lnTo>
                  <a:lnTo>
                    <a:pt x="529049" y="1092200"/>
                  </a:lnTo>
                  <a:lnTo>
                    <a:pt x="572092" y="1054100"/>
                  </a:lnTo>
                  <a:lnTo>
                    <a:pt x="613977" y="1028700"/>
                  </a:lnTo>
                  <a:lnTo>
                    <a:pt x="654521" y="1003300"/>
                  </a:lnTo>
                  <a:lnTo>
                    <a:pt x="693538" y="965200"/>
                  </a:lnTo>
                  <a:lnTo>
                    <a:pt x="730843" y="939800"/>
                  </a:lnTo>
                  <a:lnTo>
                    <a:pt x="766251" y="901700"/>
                  </a:lnTo>
                  <a:lnTo>
                    <a:pt x="800435" y="863600"/>
                  </a:lnTo>
                  <a:lnTo>
                    <a:pt x="834880" y="838200"/>
                  </a:lnTo>
                  <a:lnTo>
                    <a:pt x="869096" y="800100"/>
                  </a:lnTo>
                  <a:lnTo>
                    <a:pt x="902595" y="762000"/>
                  </a:lnTo>
                  <a:lnTo>
                    <a:pt x="934887" y="711200"/>
                  </a:lnTo>
                  <a:lnTo>
                    <a:pt x="965483" y="673100"/>
                  </a:lnTo>
                  <a:lnTo>
                    <a:pt x="993893" y="635000"/>
                  </a:lnTo>
                  <a:lnTo>
                    <a:pt x="1019628" y="584200"/>
                  </a:lnTo>
                  <a:lnTo>
                    <a:pt x="1042199" y="546100"/>
                  </a:lnTo>
                  <a:lnTo>
                    <a:pt x="1061117" y="495300"/>
                  </a:lnTo>
                  <a:lnTo>
                    <a:pt x="1075892" y="444500"/>
                  </a:lnTo>
                  <a:lnTo>
                    <a:pt x="1086034" y="393700"/>
                  </a:lnTo>
                  <a:lnTo>
                    <a:pt x="1091055" y="355600"/>
                  </a:lnTo>
                  <a:lnTo>
                    <a:pt x="1090465" y="304800"/>
                  </a:lnTo>
                  <a:lnTo>
                    <a:pt x="1087240" y="266700"/>
                  </a:lnTo>
                  <a:lnTo>
                    <a:pt x="1082459" y="228600"/>
                  </a:lnTo>
                  <a:lnTo>
                    <a:pt x="1078122" y="177800"/>
                  </a:lnTo>
                  <a:lnTo>
                    <a:pt x="1076231" y="139700"/>
                  </a:lnTo>
                  <a:lnTo>
                    <a:pt x="1077652" y="114300"/>
                  </a:lnTo>
                  <a:lnTo>
                    <a:pt x="1082261" y="76200"/>
                  </a:lnTo>
                  <a:lnTo>
                    <a:pt x="1090576" y="50800"/>
                  </a:lnTo>
                  <a:lnTo>
                    <a:pt x="1103117" y="25400"/>
                  </a:lnTo>
                  <a:lnTo>
                    <a:pt x="1117265" y="0"/>
                  </a:lnTo>
                  <a:lnTo>
                    <a:pt x="1182985" y="0"/>
                  </a:lnTo>
                  <a:lnTo>
                    <a:pt x="1189311" y="12700"/>
                  </a:lnTo>
                  <a:lnTo>
                    <a:pt x="1193265" y="12700"/>
                  </a:lnTo>
                  <a:lnTo>
                    <a:pt x="1228404" y="50800"/>
                  </a:lnTo>
                  <a:lnTo>
                    <a:pt x="1232849" y="101600"/>
                  </a:lnTo>
                  <a:lnTo>
                    <a:pt x="1237501" y="152400"/>
                  </a:lnTo>
                  <a:lnTo>
                    <a:pt x="1244836" y="203200"/>
                  </a:lnTo>
                  <a:lnTo>
                    <a:pt x="1254510" y="241300"/>
                  </a:lnTo>
                  <a:lnTo>
                    <a:pt x="1266180" y="304800"/>
                  </a:lnTo>
                  <a:lnTo>
                    <a:pt x="1279501" y="355600"/>
                  </a:lnTo>
                  <a:lnTo>
                    <a:pt x="1294131" y="406400"/>
                  </a:lnTo>
                  <a:lnTo>
                    <a:pt x="1298030" y="419100"/>
                  </a:lnTo>
                  <a:lnTo>
                    <a:pt x="1189311" y="419100"/>
                  </a:lnTo>
                  <a:lnTo>
                    <a:pt x="1178255" y="469900"/>
                  </a:lnTo>
                  <a:lnTo>
                    <a:pt x="1163214" y="520700"/>
                  </a:lnTo>
                  <a:lnTo>
                    <a:pt x="1144556" y="571500"/>
                  </a:lnTo>
                  <a:lnTo>
                    <a:pt x="1122648" y="609600"/>
                  </a:lnTo>
                  <a:lnTo>
                    <a:pt x="1097856" y="660400"/>
                  </a:lnTo>
                  <a:lnTo>
                    <a:pt x="1070549" y="711200"/>
                  </a:lnTo>
                  <a:lnTo>
                    <a:pt x="1041093" y="749300"/>
                  </a:lnTo>
                  <a:lnTo>
                    <a:pt x="1009856" y="787400"/>
                  </a:lnTo>
                  <a:lnTo>
                    <a:pt x="977204" y="825500"/>
                  </a:lnTo>
                  <a:lnTo>
                    <a:pt x="943504" y="876300"/>
                  </a:lnTo>
                  <a:lnTo>
                    <a:pt x="909124" y="914400"/>
                  </a:lnTo>
                  <a:lnTo>
                    <a:pt x="874431" y="939800"/>
                  </a:lnTo>
                  <a:lnTo>
                    <a:pt x="839793" y="977900"/>
                  </a:lnTo>
                  <a:lnTo>
                    <a:pt x="803729" y="1016000"/>
                  </a:lnTo>
                  <a:lnTo>
                    <a:pt x="765806" y="1041400"/>
                  </a:lnTo>
                  <a:lnTo>
                    <a:pt x="726200" y="1079500"/>
                  </a:lnTo>
                  <a:lnTo>
                    <a:pt x="685084" y="1104900"/>
                  </a:lnTo>
                  <a:lnTo>
                    <a:pt x="642633" y="1143000"/>
                  </a:lnTo>
                  <a:lnTo>
                    <a:pt x="599022" y="1168400"/>
                  </a:lnTo>
                  <a:lnTo>
                    <a:pt x="554425" y="1193800"/>
                  </a:lnTo>
                  <a:lnTo>
                    <a:pt x="509017" y="1231900"/>
                  </a:lnTo>
                  <a:lnTo>
                    <a:pt x="462973" y="1257300"/>
                  </a:lnTo>
                  <a:lnTo>
                    <a:pt x="416468" y="1270000"/>
                  </a:lnTo>
                  <a:lnTo>
                    <a:pt x="322770" y="1320800"/>
                  </a:lnTo>
                  <a:lnTo>
                    <a:pt x="275927" y="1333500"/>
                  </a:lnTo>
                  <a:lnTo>
                    <a:pt x="229322" y="1358900"/>
                  </a:lnTo>
                  <a:lnTo>
                    <a:pt x="375338" y="1397000"/>
                  </a:lnTo>
                  <a:lnTo>
                    <a:pt x="421612" y="1422400"/>
                  </a:lnTo>
                  <a:lnTo>
                    <a:pt x="466504" y="1447800"/>
                  </a:lnTo>
                  <a:lnTo>
                    <a:pt x="509901" y="1473200"/>
                  </a:lnTo>
                  <a:lnTo>
                    <a:pt x="551695" y="1498600"/>
                  </a:lnTo>
                  <a:lnTo>
                    <a:pt x="591774" y="1524000"/>
                  </a:lnTo>
                  <a:lnTo>
                    <a:pt x="630028" y="1562100"/>
                  </a:lnTo>
                  <a:lnTo>
                    <a:pt x="666346" y="1600200"/>
                  </a:lnTo>
                  <a:lnTo>
                    <a:pt x="700618" y="1638300"/>
                  </a:lnTo>
                  <a:lnTo>
                    <a:pt x="732496" y="1676400"/>
                  </a:lnTo>
                  <a:lnTo>
                    <a:pt x="762126" y="1714500"/>
                  </a:lnTo>
                  <a:lnTo>
                    <a:pt x="789664" y="1752600"/>
                  </a:lnTo>
                  <a:lnTo>
                    <a:pt x="815267" y="1803400"/>
                  </a:lnTo>
                  <a:lnTo>
                    <a:pt x="839090" y="1841500"/>
                  </a:lnTo>
                  <a:lnTo>
                    <a:pt x="861289" y="1892300"/>
                  </a:lnTo>
                  <a:lnTo>
                    <a:pt x="882020" y="1930400"/>
                  </a:lnTo>
                  <a:lnTo>
                    <a:pt x="901440" y="1968500"/>
                  </a:lnTo>
                  <a:lnTo>
                    <a:pt x="919704" y="2019300"/>
                  </a:lnTo>
                  <a:lnTo>
                    <a:pt x="936969" y="2070100"/>
                  </a:lnTo>
                  <a:lnTo>
                    <a:pt x="953390" y="2108200"/>
                  </a:lnTo>
                  <a:lnTo>
                    <a:pt x="969124" y="2159000"/>
                  </a:lnTo>
                  <a:lnTo>
                    <a:pt x="984326" y="2209800"/>
                  </a:lnTo>
                  <a:lnTo>
                    <a:pt x="999153" y="2247900"/>
                  </a:lnTo>
                  <a:lnTo>
                    <a:pt x="1013761" y="2298700"/>
                  </a:lnTo>
                  <a:lnTo>
                    <a:pt x="1125927" y="2298700"/>
                  </a:lnTo>
                  <a:lnTo>
                    <a:pt x="1119427" y="2324100"/>
                  </a:lnTo>
                  <a:lnTo>
                    <a:pt x="1108504" y="2362200"/>
                  </a:lnTo>
                  <a:lnTo>
                    <a:pt x="1099726" y="2413000"/>
                  </a:lnTo>
                  <a:lnTo>
                    <a:pt x="1093163" y="2463800"/>
                  </a:lnTo>
                  <a:lnTo>
                    <a:pt x="1088884" y="2514600"/>
                  </a:lnTo>
                  <a:lnTo>
                    <a:pt x="1086808" y="2552700"/>
                  </a:lnTo>
                  <a:lnTo>
                    <a:pt x="1085325" y="2590800"/>
                  </a:lnTo>
                  <a:lnTo>
                    <a:pt x="1084436" y="2628900"/>
                  </a:lnTo>
                  <a:lnTo>
                    <a:pt x="1084139" y="2667000"/>
                  </a:lnTo>
                  <a:lnTo>
                    <a:pt x="1085140" y="2679700"/>
                  </a:lnTo>
                  <a:lnTo>
                    <a:pt x="1085029" y="2705100"/>
                  </a:lnTo>
                  <a:lnTo>
                    <a:pt x="1084473" y="2717800"/>
                  </a:lnTo>
                  <a:lnTo>
                    <a:pt x="1084139" y="2730500"/>
                  </a:lnTo>
                  <a:lnTo>
                    <a:pt x="1078950" y="2743200"/>
                  </a:lnTo>
                  <a:lnTo>
                    <a:pt x="1066940" y="2755900"/>
                  </a:lnTo>
                  <a:lnTo>
                    <a:pt x="1049889" y="2768600"/>
                  </a:lnTo>
                  <a:lnTo>
                    <a:pt x="1029576" y="2781300"/>
                  </a:lnTo>
                  <a:close/>
                </a:path>
                <a:path w="2185034" h="2781300">
                  <a:moveTo>
                    <a:pt x="1125927" y="2298700"/>
                  </a:moveTo>
                  <a:lnTo>
                    <a:pt x="1013761" y="2298700"/>
                  </a:lnTo>
                  <a:lnTo>
                    <a:pt x="1026568" y="2247900"/>
                  </a:lnTo>
                  <a:lnTo>
                    <a:pt x="1041233" y="2209800"/>
                  </a:lnTo>
                  <a:lnTo>
                    <a:pt x="1057703" y="2159000"/>
                  </a:lnTo>
                  <a:lnTo>
                    <a:pt x="1075927" y="2108200"/>
                  </a:lnTo>
                  <a:lnTo>
                    <a:pt x="1095852" y="2070100"/>
                  </a:lnTo>
                  <a:lnTo>
                    <a:pt x="1117427" y="2019300"/>
                  </a:lnTo>
                  <a:lnTo>
                    <a:pt x="1140601" y="1981200"/>
                  </a:lnTo>
                  <a:lnTo>
                    <a:pt x="1165320" y="1943100"/>
                  </a:lnTo>
                  <a:lnTo>
                    <a:pt x="1191534" y="1892300"/>
                  </a:lnTo>
                  <a:lnTo>
                    <a:pt x="1219191" y="1854200"/>
                  </a:lnTo>
                  <a:lnTo>
                    <a:pt x="1248238" y="1816100"/>
                  </a:lnTo>
                  <a:lnTo>
                    <a:pt x="1278625" y="1778000"/>
                  </a:lnTo>
                  <a:lnTo>
                    <a:pt x="1310298" y="1739900"/>
                  </a:lnTo>
                  <a:lnTo>
                    <a:pt x="1342801" y="1701800"/>
                  </a:lnTo>
                  <a:lnTo>
                    <a:pt x="1376991" y="1663700"/>
                  </a:lnTo>
                  <a:lnTo>
                    <a:pt x="1412788" y="1625600"/>
                  </a:lnTo>
                  <a:lnTo>
                    <a:pt x="1450106" y="1587500"/>
                  </a:lnTo>
                  <a:lnTo>
                    <a:pt x="1488865" y="1562100"/>
                  </a:lnTo>
                  <a:lnTo>
                    <a:pt x="1528980" y="1524000"/>
                  </a:lnTo>
                  <a:lnTo>
                    <a:pt x="1570368" y="1485900"/>
                  </a:lnTo>
                  <a:lnTo>
                    <a:pt x="1612947" y="1460500"/>
                  </a:lnTo>
                  <a:lnTo>
                    <a:pt x="1656634" y="1435100"/>
                  </a:lnTo>
                  <a:lnTo>
                    <a:pt x="1701346" y="1409700"/>
                  </a:lnTo>
                  <a:lnTo>
                    <a:pt x="1747000" y="1384300"/>
                  </a:lnTo>
                  <a:lnTo>
                    <a:pt x="1840801" y="1333500"/>
                  </a:lnTo>
                  <a:lnTo>
                    <a:pt x="1937375" y="1308100"/>
                  </a:lnTo>
                  <a:lnTo>
                    <a:pt x="1845202" y="1257300"/>
                  </a:lnTo>
                  <a:lnTo>
                    <a:pt x="1755104" y="1206500"/>
                  </a:lnTo>
                  <a:lnTo>
                    <a:pt x="1711482" y="1181100"/>
                  </a:lnTo>
                  <a:lnTo>
                    <a:pt x="1669157" y="1155700"/>
                  </a:lnTo>
                  <a:lnTo>
                    <a:pt x="1628390" y="1117600"/>
                  </a:lnTo>
                  <a:lnTo>
                    <a:pt x="1589438" y="1092200"/>
                  </a:lnTo>
                  <a:lnTo>
                    <a:pt x="1550787" y="1054100"/>
                  </a:lnTo>
                  <a:lnTo>
                    <a:pt x="1512188" y="1028700"/>
                  </a:lnTo>
                  <a:lnTo>
                    <a:pt x="1474221" y="990600"/>
                  </a:lnTo>
                  <a:lnTo>
                    <a:pt x="1437464" y="939800"/>
                  </a:lnTo>
                  <a:lnTo>
                    <a:pt x="1402497" y="901700"/>
                  </a:lnTo>
                  <a:lnTo>
                    <a:pt x="1369898" y="863600"/>
                  </a:lnTo>
                  <a:lnTo>
                    <a:pt x="1340248" y="812800"/>
                  </a:lnTo>
                  <a:lnTo>
                    <a:pt x="1314126" y="774700"/>
                  </a:lnTo>
                  <a:lnTo>
                    <a:pt x="1292110" y="723900"/>
                  </a:lnTo>
                  <a:lnTo>
                    <a:pt x="1275764" y="685800"/>
                  </a:lnTo>
                  <a:lnTo>
                    <a:pt x="1258605" y="635000"/>
                  </a:lnTo>
                  <a:lnTo>
                    <a:pt x="1241007" y="584200"/>
                  </a:lnTo>
                  <a:lnTo>
                    <a:pt x="1223343" y="533400"/>
                  </a:lnTo>
                  <a:lnTo>
                    <a:pt x="1205987" y="482600"/>
                  </a:lnTo>
                  <a:lnTo>
                    <a:pt x="1189311" y="419100"/>
                  </a:lnTo>
                  <a:lnTo>
                    <a:pt x="1298030" y="419100"/>
                  </a:lnTo>
                  <a:lnTo>
                    <a:pt x="1309726" y="457200"/>
                  </a:lnTo>
                  <a:lnTo>
                    <a:pt x="1325944" y="508000"/>
                  </a:lnTo>
                  <a:lnTo>
                    <a:pt x="1342440" y="558800"/>
                  </a:lnTo>
                  <a:lnTo>
                    <a:pt x="1358871" y="609600"/>
                  </a:lnTo>
                  <a:lnTo>
                    <a:pt x="1374894" y="647700"/>
                  </a:lnTo>
                  <a:lnTo>
                    <a:pt x="1390165" y="685800"/>
                  </a:lnTo>
                  <a:lnTo>
                    <a:pt x="1412382" y="736600"/>
                  </a:lnTo>
                  <a:lnTo>
                    <a:pt x="1439353" y="774700"/>
                  </a:lnTo>
                  <a:lnTo>
                    <a:pt x="1470272" y="825500"/>
                  </a:lnTo>
                  <a:lnTo>
                    <a:pt x="1504332" y="863600"/>
                  </a:lnTo>
                  <a:lnTo>
                    <a:pt x="1540727" y="901700"/>
                  </a:lnTo>
                  <a:lnTo>
                    <a:pt x="1578652" y="939800"/>
                  </a:lnTo>
                  <a:lnTo>
                    <a:pt x="1617299" y="977900"/>
                  </a:lnTo>
                  <a:lnTo>
                    <a:pt x="1655863" y="1003300"/>
                  </a:lnTo>
                  <a:lnTo>
                    <a:pt x="1695436" y="1041400"/>
                  </a:lnTo>
                  <a:lnTo>
                    <a:pt x="1736974" y="1066800"/>
                  </a:lnTo>
                  <a:lnTo>
                    <a:pt x="1780159" y="1092200"/>
                  </a:lnTo>
                  <a:lnTo>
                    <a:pt x="1824672" y="1130300"/>
                  </a:lnTo>
                  <a:lnTo>
                    <a:pt x="1962988" y="1206500"/>
                  </a:lnTo>
                  <a:lnTo>
                    <a:pt x="2009622" y="1219200"/>
                  </a:lnTo>
                  <a:lnTo>
                    <a:pt x="2055990" y="1244600"/>
                  </a:lnTo>
                  <a:lnTo>
                    <a:pt x="2083580" y="1257300"/>
                  </a:lnTo>
                  <a:lnTo>
                    <a:pt x="2114210" y="1257300"/>
                  </a:lnTo>
                  <a:lnTo>
                    <a:pt x="2149300" y="1270000"/>
                  </a:lnTo>
                  <a:lnTo>
                    <a:pt x="2164312" y="1282700"/>
                  </a:lnTo>
                  <a:lnTo>
                    <a:pt x="2175692" y="1295400"/>
                  </a:lnTo>
                  <a:lnTo>
                    <a:pt x="2182772" y="1308100"/>
                  </a:lnTo>
                  <a:lnTo>
                    <a:pt x="2184885" y="1333500"/>
                  </a:lnTo>
                  <a:lnTo>
                    <a:pt x="2180425" y="1346200"/>
                  </a:lnTo>
                  <a:lnTo>
                    <a:pt x="2171145" y="1358900"/>
                  </a:lnTo>
                  <a:lnTo>
                    <a:pt x="2157863" y="1371600"/>
                  </a:lnTo>
                  <a:lnTo>
                    <a:pt x="2141393" y="1384300"/>
                  </a:lnTo>
                  <a:lnTo>
                    <a:pt x="2077007" y="1384300"/>
                  </a:lnTo>
                  <a:lnTo>
                    <a:pt x="2049664" y="1397000"/>
                  </a:lnTo>
                  <a:lnTo>
                    <a:pt x="2001852" y="1397000"/>
                  </a:lnTo>
                  <a:lnTo>
                    <a:pt x="1907840" y="1422400"/>
                  </a:lnTo>
                  <a:lnTo>
                    <a:pt x="1861808" y="1447800"/>
                  </a:lnTo>
                  <a:lnTo>
                    <a:pt x="1816535" y="1460500"/>
                  </a:lnTo>
                  <a:lnTo>
                    <a:pt x="1772105" y="1485900"/>
                  </a:lnTo>
                  <a:lnTo>
                    <a:pt x="1728602" y="1511300"/>
                  </a:lnTo>
                  <a:lnTo>
                    <a:pt x="1686109" y="1536700"/>
                  </a:lnTo>
                  <a:lnTo>
                    <a:pt x="1644710" y="1574800"/>
                  </a:lnTo>
                  <a:lnTo>
                    <a:pt x="1604488" y="1600200"/>
                  </a:lnTo>
                  <a:lnTo>
                    <a:pt x="1565525" y="1625600"/>
                  </a:lnTo>
                  <a:lnTo>
                    <a:pt x="1527907" y="1663700"/>
                  </a:lnTo>
                  <a:lnTo>
                    <a:pt x="1491716" y="1701800"/>
                  </a:lnTo>
                  <a:lnTo>
                    <a:pt x="1457035" y="1739900"/>
                  </a:lnTo>
                  <a:lnTo>
                    <a:pt x="1423948" y="1765300"/>
                  </a:lnTo>
                  <a:lnTo>
                    <a:pt x="1361292" y="1841500"/>
                  </a:lnTo>
                  <a:lnTo>
                    <a:pt x="1331358" y="1879600"/>
                  </a:lnTo>
                  <a:lnTo>
                    <a:pt x="1302805" y="1930400"/>
                  </a:lnTo>
                  <a:lnTo>
                    <a:pt x="1275702" y="1968500"/>
                  </a:lnTo>
                  <a:lnTo>
                    <a:pt x="1250119" y="2006600"/>
                  </a:lnTo>
                  <a:lnTo>
                    <a:pt x="1226125" y="2044700"/>
                  </a:lnTo>
                  <a:lnTo>
                    <a:pt x="1203790" y="2095500"/>
                  </a:lnTo>
                  <a:lnTo>
                    <a:pt x="1183183" y="2133600"/>
                  </a:lnTo>
                  <a:lnTo>
                    <a:pt x="1164373" y="2184400"/>
                  </a:lnTo>
                  <a:lnTo>
                    <a:pt x="1147431" y="2222500"/>
                  </a:lnTo>
                  <a:lnTo>
                    <a:pt x="1132426" y="2273300"/>
                  </a:lnTo>
                  <a:lnTo>
                    <a:pt x="1125927" y="2298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916" y="0"/>
              <a:ext cx="2780094" cy="36689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8027" y="6148443"/>
              <a:ext cx="3438558" cy="34600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8102" y="2211283"/>
              <a:ext cx="3468066" cy="2895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84381" y="3274887"/>
            <a:ext cx="751205" cy="574040"/>
          </a:xfrm>
          <a:custGeom>
            <a:avLst/>
            <a:gdLst/>
            <a:ahLst/>
            <a:cxnLst/>
            <a:rect l="l" t="t" r="r" b="b"/>
            <a:pathLst>
              <a:path w="751205" h="574039">
                <a:moveTo>
                  <a:pt x="458151" y="565074"/>
                </a:moveTo>
                <a:lnTo>
                  <a:pt x="443017" y="572136"/>
                </a:lnTo>
                <a:lnTo>
                  <a:pt x="428588" y="573690"/>
                </a:lnTo>
                <a:lnTo>
                  <a:pt x="415651" y="570162"/>
                </a:lnTo>
                <a:lnTo>
                  <a:pt x="404992" y="561977"/>
                </a:lnTo>
                <a:lnTo>
                  <a:pt x="397910" y="549840"/>
                </a:lnTo>
                <a:lnTo>
                  <a:pt x="396069" y="535912"/>
                </a:lnTo>
                <a:lnTo>
                  <a:pt x="400009" y="521405"/>
                </a:lnTo>
                <a:lnTo>
                  <a:pt x="410269" y="507532"/>
                </a:lnTo>
                <a:lnTo>
                  <a:pt x="433099" y="486303"/>
                </a:lnTo>
                <a:lnTo>
                  <a:pt x="503779" y="424816"/>
                </a:lnTo>
                <a:lnTo>
                  <a:pt x="609414" y="330080"/>
                </a:lnTo>
                <a:lnTo>
                  <a:pt x="645144" y="299287"/>
                </a:lnTo>
                <a:lnTo>
                  <a:pt x="691003" y="272158"/>
                </a:lnTo>
                <a:lnTo>
                  <a:pt x="744282" y="264495"/>
                </a:lnTo>
                <a:lnTo>
                  <a:pt x="750895" y="275556"/>
                </a:lnTo>
                <a:lnTo>
                  <a:pt x="732534" y="319519"/>
                </a:lnTo>
                <a:lnTo>
                  <a:pt x="700125" y="355237"/>
                </a:lnTo>
                <a:lnTo>
                  <a:pt x="521602" y="517176"/>
                </a:lnTo>
                <a:lnTo>
                  <a:pt x="490666" y="542322"/>
                </a:lnTo>
                <a:lnTo>
                  <a:pt x="474596" y="554003"/>
                </a:lnTo>
                <a:lnTo>
                  <a:pt x="458151" y="565074"/>
                </a:lnTo>
                <a:close/>
              </a:path>
              <a:path w="751205" h="574039">
                <a:moveTo>
                  <a:pt x="109413" y="379992"/>
                </a:moveTo>
                <a:lnTo>
                  <a:pt x="102285" y="383675"/>
                </a:lnTo>
                <a:lnTo>
                  <a:pt x="94977" y="383509"/>
                </a:lnTo>
                <a:lnTo>
                  <a:pt x="86678" y="380483"/>
                </a:lnTo>
                <a:lnTo>
                  <a:pt x="60382" y="349589"/>
                </a:lnTo>
                <a:lnTo>
                  <a:pt x="41972" y="280469"/>
                </a:lnTo>
                <a:lnTo>
                  <a:pt x="31560" y="233504"/>
                </a:lnTo>
                <a:lnTo>
                  <a:pt x="21425" y="186513"/>
                </a:lnTo>
                <a:lnTo>
                  <a:pt x="11576" y="139489"/>
                </a:lnTo>
                <a:lnTo>
                  <a:pt x="2023" y="92428"/>
                </a:lnTo>
                <a:lnTo>
                  <a:pt x="0" y="69921"/>
                </a:lnTo>
                <a:lnTo>
                  <a:pt x="2592" y="47967"/>
                </a:lnTo>
                <a:lnTo>
                  <a:pt x="9159" y="26623"/>
                </a:lnTo>
                <a:lnTo>
                  <a:pt x="19061" y="5947"/>
                </a:lnTo>
                <a:lnTo>
                  <a:pt x="26550" y="1657"/>
                </a:lnTo>
                <a:lnTo>
                  <a:pt x="38965" y="16969"/>
                </a:lnTo>
                <a:lnTo>
                  <a:pt x="51803" y="32117"/>
                </a:lnTo>
                <a:lnTo>
                  <a:pt x="71931" y="64481"/>
                </a:lnTo>
                <a:lnTo>
                  <a:pt x="89147" y="117203"/>
                </a:lnTo>
                <a:lnTo>
                  <a:pt x="102483" y="170815"/>
                </a:lnTo>
                <a:lnTo>
                  <a:pt x="112864" y="225104"/>
                </a:lnTo>
                <a:lnTo>
                  <a:pt x="121217" y="279854"/>
                </a:lnTo>
                <a:lnTo>
                  <a:pt x="128466" y="334855"/>
                </a:lnTo>
                <a:lnTo>
                  <a:pt x="130380" y="352182"/>
                </a:lnTo>
                <a:lnTo>
                  <a:pt x="126841" y="358060"/>
                </a:lnTo>
                <a:lnTo>
                  <a:pt x="121814" y="365953"/>
                </a:lnTo>
                <a:lnTo>
                  <a:pt x="115964" y="373674"/>
                </a:lnTo>
                <a:lnTo>
                  <a:pt x="109413" y="379992"/>
                </a:lnTo>
                <a:close/>
              </a:path>
              <a:path w="751205" h="574039">
                <a:moveTo>
                  <a:pt x="285463" y="410529"/>
                </a:moveTo>
                <a:lnTo>
                  <a:pt x="275559" y="413668"/>
                </a:lnTo>
                <a:lnTo>
                  <a:pt x="264029" y="412839"/>
                </a:lnTo>
                <a:lnTo>
                  <a:pt x="252817" y="407885"/>
                </a:lnTo>
                <a:lnTo>
                  <a:pt x="245227" y="400030"/>
                </a:lnTo>
                <a:lnTo>
                  <a:pt x="241180" y="390043"/>
                </a:lnTo>
                <a:lnTo>
                  <a:pt x="240599" y="378689"/>
                </a:lnTo>
                <a:lnTo>
                  <a:pt x="242423" y="365536"/>
                </a:lnTo>
                <a:lnTo>
                  <a:pt x="252883" y="326829"/>
                </a:lnTo>
                <a:lnTo>
                  <a:pt x="263485" y="298619"/>
                </a:lnTo>
                <a:lnTo>
                  <a:pt x="268788" y="284539"/>
                </a:lnTo>
                <a:lnTo>
                  <a:pt x="272952" y="270235"/>
                </a:lnTo>
                <a:lnTo>
                  <a:pt x="286476" y="222727"/>
                </a:lnTo>
                <a:lnTo>
                  <a:pt x="304075" y="177055"/>
                </a:lnTo>
                <a:lnTo>
                  <a:pt x="324624" y="132690"/>
                </a:lnTo>
                <a:lnTo>
                  <a:pt x="346997" y="89102"/>
                </a:lnTo>
                <a:lnTo>
                  <a:pt x="370068" y="45760"/>
                </a:lnTo>
                <a:lnTo>
                  <a:pt x="405228" y="7173"/>
                </a:lnTo>
                <a:lnTo>
                  <a:pt x="422589" y="0"/>
                </a:lnTo>
                <a:lnTo>
                  <a:pt x="429711" y="13901"/>
                </a:lnTo>
                <a:lnTo>
                  <a:pt x="432286" y="27959"/>
                </a:lnTo>
                <a:lnTo>
                  <a:pt x="431425" y="42076"/>
                </a:lnTo>
                <a:lnTo>
                  <a:pt x="417273" y="92175"/>
                </a:lnTo>
                <a:lnTo>
                  <a:pt x="375562" y="218776"/>
                </a:lnTo>
                <a:lnTo>
                  <a:pt x="360094" y="264060"/>
                </a:lnTo>
                <a:lnTo>
                  <a:pt x="343838" y="309099"/>
                </a:lnTo>
                <a:lnTo>
                  <a:pt x="323557" y="352787"/>
                </a:lnTo>
                <a:lnTo>
                  <a:pt x="300071" y="395218"/>
                </a:lnTo>
                <a:lnTo>
                  <a:pt x="293661" y="404140"/>
                </a:lnTo>
                <a:lnTo>
                  <a:pt x="285463" y="410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1555" y="1369515"/>
            <a:ext cx="2229485" cy="1942464"/>
          </a:xfrm>
          <a:custGeom>
            <a:avLst/>
            <a:gdLst/>
            <a:ahLst/>
            <a:cxnLst/>
            <a:rect l="l" t="t" r="r" b="b"/>
            <a:pathLst>
              <a:path w="2229485" h="1942464">
                <a:moveTo>
                  <a:pt x="563503" y="966140"/>
                </a:moveTo>
                <a:lnTo>
                  <a:pt x="498399" y="966140"/>
                </a:lnTo>
                <a:lnTo>
                  <a:pt x="501262" y="923614"/>
                </a:lnTo>
                <a:lnTo>
                  <a:pt x="505465" y="881029"/>
                </a:lnTo>
                <a:lnTo>
                  <a:pt x="511414" y="838793"/>
                </a:lnTo>
                <a:lnTo>
                  <a:pt x="519519" y="797314"/>
                </a:lnTo>
                <a:lnTo>
                  <a:pt x="531833" y="750808"/>
                </a:lnTo>
                <a:lnTo>
                  <a:pt x="547755" y="706322"/>
                </a:lnTo>
                <a:lnTo>
                  <a:pt x="567698" y="664354"/>
                </a:lnTo>
                <a:lnTo>
                  <a:pt x="592074" y="625405"/>
                </a:lnTo>
                <a:lnTo>
                  <a:pt x="621296" y="589973"/>
                </a:lnTo>
                <a:lnTo>
                  <a:pt x="655777" y="558559"/>
                </a:lnTo>
                <a:lnTo>
                  <a:pt x="695930" y="531662"/>
                </a:lnTo>
                <a:lnTo>
                  <a:pt x="730686" y="514069"/>
                </a:lnTo>
                <a:lnTo>
                  <a:pt x="801363" y="497272"/>
                </a:lnTo>
                <a:lnTo>
                  <a:pt x="840661" y="500627"/>
                </a:lnTo>
                <a:lnTo>
                  <a:pt x="885929" y="518084"/>
                </a:lnTo>
                <a:lnTo>
                  <a:pt x="927003" y="549041"/>
                </a:lnTo>
                <a:lnTo>
                  <a:pt x="940244" y="563724"/>
                </a:lnTo>
                <a:lnTo>
                  <a:pt x="800276" y="563724"/>
                </a:lnTo>
                <a:lnTo>
                  <a:pt x="775206" y="567816"/>
                </a:lnTo>
                <a:lnTo>
                  <a:pt x="726988" y="589385"/>
                </a:lnTo>
                <a:lnTo>
                  <a:pt x="688617" y="616152"/>
                </a:lnTo>
                <a:lnTo>
                  <a:pt x="656888" y="648143"/>
                </a:lnTo>
                <a:lnTo>
                  <a:pt x="631095" y="684583"/>
                </a:lnTo>
                <a:lnTo>
                  <a:pt x="610531" y="724694"/>
                </a:lnTo>
                <a:lnTo>
                  <a:pt x="594487" y="767702"/>
                </a:lnTo>
                <a:lnTo>
                  <a:pt x="582256" y="812831"/>
                </a:lnTo>
                <a:lnTo>
                  <a:pt x="573143" y="862880"/>
                </a:lnTo>
                <a:lnTo>
                  <a:pt x="567118" y="913842"/>
                </a:lnTo>
                <a:lnTo>
                  <a:pt x="563558" y="964773"/>
                </a:lnTo>
                <a:lnTo>
                  <a:pt x="563503" y="966140"/>
                </a:lnTo>
                <a:close/>
              </a:path>
              <a:path w="2229485" h="1942464">
                <a:moveTo>
                  <a:pt x="751415" y="1841925"/>
                </a:moveTo>
                <a:lnTo>
                  <a:pt x="677916" y="1841925"/>
                </a:lnTo>
                <a:lnTo>
                  <a:pt x="684574" y="1829541"/>
                </a:lnTo>
                <a:lnTo>
                  <a:pt x="692047" y="1814538"/>
                </a:lnTo>
                <a:lnTo>
                  <a:pt x="728178" y="1725964"/>
                </a:lnTo>
                <a:lnTo>
                  <a:pt x="749614" y="1665619"/>
                </a:lnTo>
                <a:lnTo>
                  <a:pt x="770268" y="1604426"/>
                </a:lnTo>
                <a:lnTo>
                  <a:pt x="788989" y="1546751"/>
                </a:lnTo>
                <a:lnTo>
                  <a:pt x="804623" y="1496959"/>
                </a:lnTo>
                <a:lnTo>
                  <a:pt x="816019" y="1459414"/>
                </a:lnTo>
                <a:lnTo>
                  <a:pt x="834475" y="1394489"/>
                </a:lnTo>
                <a:lnTo>
                  <a:pt x="848241" y="1349209"/>
                </a:lnTo>
                <a:lnTo>
                  <a:pt x="862896" y="1302809"/>
                </a:lnTo>
                <a:lnTo>
                  <a:pt x="878009" y="1255457"/>
                </a:lnTo>
                <a:lnTo>
                  <a:pt x="893151" y="1207319"/>
                </a:lnTo>
                <a:lnTo>
                  <a:pt x="907893" y="1158562"/>
                </a:lnTo>
                <a:lnTo>
                  <a:pt x="921805" y="1109355"/>
                </a:lnTo>
                <a:lnTo>
                  <a:pt x="934457" y="1059864"/>
                </a:lnTo>
                <a:lnTo>
                  <a:pt x="945015" y="1012322"/>
                </a:lnTo>
                <a:lnTo>
                  <a:pt x="953578" y="964773"/>
                </a:lnTo>
                <a:lnTo>
                  <a:pt x="959724" y="917384"/>
                </a:lnTo>
                <a:lnTo>
                  <a:pt x="963031" y="870322"/>
                </a:lnTo>
                <a:lnTo>
                  <a:pt x="963077" y="823755"/>
                </a:lnTo>
                <a:lnTo>
                  <a:pt x="959440" y="777850"/>
                </a:lnTo>
                <a:lnTo>
                  <a:pt x="951697" y="732774"/>
                </a:lnTo>
                <a:lnTo>
                  <a:pt x="939427" y="688695"/>
                </a:lnTo>
                <a:lnTo>
                  <a:pt x="916754" y="641367"/>
                </a:lnTo>
                <a:lnTo>
                  <a:pt x="881037" y="596833"/>
                </a:lnTo>
                <a:lnTo>
                  <a:pt x="841816" y="570037"/>
                </a:lnTo>
                <a:lnTo>
                  <a:pt x="800276" y="563724"/>
                </a:lnTo>
                <a:lnTo>
                  <a:pt x="940244" y="563724"/>
                </a:lnTo>
                <a:lnTo>
                  <a:pt x="972426" y="606144"/>
                </a:lnTo>
                <a:lnTo>
                  <a:pt x="1001543" y="666971"/>
                </a:lnTo>
                <a:lnTo>
                  <a:pt x="1015039" y="715704"/>
                </a:lnTo>
                <a:lnTo>
                  <a:pt x="1023672" y="765427"/>
                </a:lnTo>
                <a:lnTo>
                  <a:pt x="1027880" y="815964"/>
                </a:lnTo>
                <a:lnTo>
                  <a:pt x="1028098" y="867141"/>
                </a:lnTo>
                <a:lnTo>
                  <a:pt x="1024764" y="918784"/>
                </a:lnTo>
                <a:lnTo>
                  <a:pt x="1018315" y="970718"/>
                </a:lnTo>
                <a:lnTo>
                  <a:pt x="1009186" y="1022768"/>
                </a:lnTo>
                <a:lnTo>
                  <a:pt x="997816" y="1074760"/>
                </a:lnTo>
                <a:lnTo>
                  <a:pt x="985162" y="1124662"/>
                </a:lnTo>
                <a:lnTo>
                  <a:pt x="971242" y="1174186"/>
                </a:lnTo>
                <a:lnTo>
                  <a:pt x="956477" y="1223186"/>
                </a:lnTo>
                <a:lnTo>
                  <a:pt x="941290" y="1271517"/>
                </a:lnTo>
                <a:lnTo>
                  <a:pt x="926103" y="1319033"/>
                </a:lnTo>
                <a:lnTo>
                  <a:pt x="911338" y="1365589"/>
                </a:lnTo>
                <a:lnTo>
                  <a:pt x="897418" y="1411040"/>
                </a:lnTo>
                <a:lnTo>
                  <a:pt x="884764" y="1455239"/>
                </a:lnTo>
                <a:lnTo>
                  <a:pt x="878584" y="1476661"/>
                </a:lnTo>
                <a:lnTo>
                  <a:pt x="866886" y="1515125"/>
                </a:lnTo>
                <a:lnTo>
                  <a:pt x="850850" y="1566144"/>
                </a:lnTo>
                <a:lnTo>
                  <a:pt x="831654" y="1625229"/>
                </a:lnTo>
                <a:lnTo>
                  <a:pt x="810479" y="1687893"/>
                </a:lnTo>
                <a:lnTo>
                  <a:pt x="788503" y="1749647"/>
                </a:lnTo>
                <a:lnTo>
                  <a:pt x="766905" y="1806004"/>
                </a:lnTo>
                <a:lnTo>
                  <a:pt x="751415" y="1841925"/>
                </a:lnTo>
                <a:close/>
              </a:path>
              <a:path w="2229485" h="1942464">
                <a:moveTo>
                  <a:pt x="686612" y="1916407"/>
                </a:moveTo>
                <a:lnTo>
                  <a:pt x="678537" y="1916407"/>
                </a:lnTo>
                <a:lnTo>
                  <a:pt x="662503" y="1910627"/>
                </a:lnTo>
                <a:lnTo>
                  <a:pt x="602288" y="1859136"/>
                </a:lnTo>
                <a:lnTo>
                  <a:pt x="563835" y="1815499"/>
                </a:lnTo>
                <a:lnTo>
                  <a:pt x="492803" y="1730073"/>
                </a:lnTo>
                <a:lnTo>
                  <a:pt x="469825" y="1704134"/>
                </a:lnTo>
                <a:lnTo>
                  <a:pt x="445620" y="1680699"/>
                </a:lnTo>
                <a:lnTo>
                  <a:pt x="346302" y="1588219"/>
                </a:lnTo>
                <a:lnTo>
                  <a:pt x="307468" y="1551287"/>
                </a:lnTo>
                <a:lnTo>
                  <a:pt x="267358" y="1511946"/>
                </a:lnTo>
                <a:lnTo>
                  <a:pt x="226923" y="1470583"/>
                </a:lnTo>
                <a:lnTo>
                  <a:pt x="187115" y="1427582"/>
                </a:lnTo>
                <a:lnTo>
                  <a:pt x="148887" y="1383330"/>
                </a:lnTo>
                <a:lnTo>
                  <a:pt x="113189" y="1338215"/>
                </a:lnTo>
                <a:lnTo>
                  <a:pt x="80975" y="1292620"/>
                </a:lnTo>
                <a:lnTo>
                  <a:pt x="52697" y="1246096"/>
                </a:lnTo>
                <a:lnTo>
                  <a:pt x="29797" y="1199847"/>
                </a:lnTo>
                <a:lnTo>
                  <a:pt x="12940" y="1154210"/>
                </a:lnTo>
                <a:lnTo>
                  <a:pt x="2786" y="1109518"/>
                </a:lnTo>
                <a:lnTo>
                  <a:pt x="0" y="1066107"/>
                </a:lnTo>
                <a:lnTo>
                  <a:pt x="5242" y="1024310"/>
                </a:lnTo>
                <a:lnTo>
                  <a:pt x="19176" y="984463"/>
                </a:lnTo>
                <a:lnTo>
                  <a:pt x="42463" y="946899"/>
                </a:lnTo>
                <a:lnTo>
                  <a:pt x="76647" y="912248"/>
                </a:lnTo>
                <a:lnTo>
                  <a:pt x="119798" y="883357"/>
                </a:lnTo>
                <a:lnTo>
                  <a:pt x="169472" y="861099"/>
                </a:lnTo>
                <a:lnTo>
                  <a:pt x="223222" y="846348"/>
                </a:lnTo>
                <a:lnTo>
                  <a:pt x="278914" y="840151"/>
                </a:lnTo>
                <a:lnTo>
                  <a:pt x="333324" y="843323"/>
                </a:lnTo>
                <a:lnTo>
                  <a:pt x="383774" y="856386"/>
                </a:lnTo>
                <a:lnTo>
                  <a:pt x="427586" y="879865"/>
                </a:lnTo>
                <a:lnTo>
                  <a:pt x="450006" y="898670"/>
                </a:lnTo>
                <a:lnTo>
                  <a:pt x="456634" y="905924"/>
                </a:lnTo>
                <a:lnTo>
                  <a:pt x="277089" y="905924"/>
                </a:lnTo>
                <a:lnTo>
                  <a:pt x="235025" y="910899"/>
                </a:lnTo>
                <a:lnTo>
                  <a:pt x="193242" y="922227"/>
                </a:lnTo>
                <a:lnTo>
                  <a:pt x="154195" y="939140"/>
                </a:lnTo>
                <a:lnTo>
                  <a:pt x="120158" y="961175"/>
                </a:lnTo>
                <a:lnTo>
                  <a:pt x="71506" y="1027387"/>
                </a:lnTo>
                <a:lnTo>
                  <a:pt x="63606" y="1069840"/>
                </a:lnTo>
                <a:lnTo>
                  <a:pt x="67853" y="1114639"/>
                </a:lnTo>
                <a:lnTo>
                  <a:pt x="82402" y="1161196"/>
                </a:lnTo>
                <a:lnTo>
                  <a:pt x="105405" y="1208925"/>
                </a:lnTo>
                <a:lnTo>
                  <a:pt x="135017" y="1257241"/>
                </a:lnTo>
                <a:lnTo>
                  <a:pt x="166679" y="1301807"/>
                </a:lnTo>
                <a:lnTo>
                  <a:pt x="201749" y="1345877"/>
                </a:lnTo>
                <a:lnTo>
                  <a:pt x="239292" y="1389080"/>
                </a:lnTo>
                <a:lnTo>
                  <a:pt x="278371" y="1431044"/>
                </a:lnTo>
                <a:lnTo>
                  <a:pt x="318053" y="1471396"/>
                </a:lnTo>
                <a:lnTo>
                  <a:pt x="357402" y="1509764"/>
                </a:lnTo>
                <a:lnTo>
                  <a:pt x="395482" y="1545776"/>
                </a:lnTo>
                <a:lnTo>
                  <a:pt x="492759" y="1635956"/>
                </a:lnTo>
                <a:lnTo>
                  <a:pt x="516413" y="1658824"/>
                </a:lnTo>
                <a:lnTo>
                  <a:pt x="541725" y="1687715"/>
                </a:lnTo>
                <a:lnTo>
                  <a:pt x="578219" y="1732142"/>
                </a:lnTo>
                <a:lnTo>
                  <a:pt x="619837" y="1781806"/>
                </a:lnTo>
                <a:lnTo>
                  <a:pt x="660523" y="1826408"/>
                </a:lnTo>
                <a:lnTo>
                  <a:pt x="665493" y="1831374"/>
                </a:lnTo>
                <a:lnTo>
                  <a:pt x="672325" y="1836960"/>
                </a:lnTo>
                <a:lnTo>
                  <a:pt x="677916" y="1841925"/>
                </a:lnTo>
                <a:lnTo>
                  <a:pt x="751415" y="1841925"/>
                </a:lnTo>
                <a:lnTo>
                  <a:pt x="746865" y="1852477"/>
                </a:lnTo>
                <a:lnTo>
                  <a:pt x="724940" y="1891755"/>
                </a:lnTo>
                <a:lnTo>
                  <a:pt x="693445" y="1915166"/>
                </a:lnTo>
                <a:lnTo>
                  <a:pt x="686612" y="1916407"/>
                </a:lnTo>
                <a:close/>
              </a:path>
              <a:path w="2229485" h="1942464">
                <a:moveTo>
                  <a:pt x="528215" y="1144277"/>
                </a:moveTo>
                <a:lnTo>
                  <a:pt x="515918" y="1141871"/>
                </a:lnTo>
                <a:lnTo>
                  <a:pt x="505775" y="1135277"/>
                </a:lnTo>
                <a:lnTo>
                  <a:pt x="498777" y="1125423"/>
                </a:lnTo>
                <a:lnTo>
                  <a:pt x="495914" y="1113242"/>
                </a:lnTo>
                <a:lnTo>
                  <a:pt x="486209" y="1104873"/>
                </a:lnTo>
                <a:lnTo>
                  <a:pt x="478366" y="1094234"/>
                </a:lnTo>
                <a:lnTo>
                  <a:pt x="472155" y="1082082"/>
                </a:lnTo>
                <a:lnTo>
                  <a:pt x="467341" y="1069174"/>
                </a:lnTo>
                <a:lnTo>
                  <a:pt x="454849" y="1030653"/>
                </a:lnTo>
                <a:lnTo>
                  <a:pt x="439621" y="994226"/>
                </a:lnTo>
                <a:lnTo>
                  <a:pt x="418686" y="961291"/>
                </a:lnTo>
                <a:lnTo>
                  <a:pt x="389074" y="933244"/>
                </a:lnTo>
                <a:lnTo>
                  <a:pt x="318106" y="907408"/>
                </a:lnTo>
                <a:lnTo>
                  <a:pt x="277089" y="905924"/>
                </a:lnTo>
                <a:lnTo>
                  <a:pt x="456634" y="905924"/>
                </a:lnTo>
                <a:lnTo>
                  <a:pt x="469049" y="919511"/>
                </a:lnTo>
                <a:lnTo>
                  <a:pt x="485063" y="942099"/>
                </a:lnTo>
                <a:lnTo>
                  <a:pt x="498399" y="966140"/>
                </a:lnTo>
                <a:lnTo>
                  <a:pt x="563503" y="966140"/>
                </a:lnTo>
                <a:lnTo>
                  <a:pt x="561781" y="1015542"/>
                </a:lnTo>
                <a:lnTo>
                  <a:pt x="561250" y="1059864"/>
                </a:lnTo>
                <a:lnTo>
                  <a:pt x="561137" y="1112001"/>
                </a:lnTo>
                <a:lnTo>
                  <a:pt x="558509" y="1124662"/>
                </a:lnTo>
                <a:lnTo>
                  <a:pt x="551431" y="1134889"/>
                </a:lnTo>
                <a:lnTo>
                  <a:pt x="540958" y="1141765"/>
                </a:lnTo>
                <a:lnTo>
                  <a:pt x="528215" y="1144277"/>
                </a:lnTo>
                <a:close/>
              </a:path>
              <a:path w="2229485" h="1942464">
                <a:moveTo>
                  <a:pt x="1621122" y="1332965"/>
                </a:moveTo>
                <a:lnTo>
                  <a:pt x="1547548" y="1332965"/>
                </a:lnTo>
                <a:lnTo>
                  <a:pt x="1550123" y="1328439"/>
                </a:lnTo>
                <a:lnTo>
                  <a:pt x="1552517" y="1323654"/>
                </a:lnTo>
                <a:lnTo>
                  <a:pt x="1582013" y="1276676"/>
                </a:lnTo>
                <a:lnTo>
                  <a:pt x="1614556" y="1235207"/>
                </a:lnTo>
                <a:lnTo>
                  <a:pt x="1651176" y="1197462"/>
                </a:lnTo>
                <a:lnTo>
                  <a:pt x="1690416" y="1166001"/>
                </a:lnTo>
                <a:lnTo>
                  <a:pt x="1732864" y="1141913"/>
                </a:lnTo>
                <a:lnTo>
                  <a:pt x="1775223" y="1128819"/>
                </a:lnTo>
                <a:lnTo>
                  <a:pt x="1816359" y="1128328"/>
                </a:lnTo>
                <a:lnTo>
                  <a:pt x="1855139" y="1142047"/>
                </a:lnTo>
                <a:lnTo>
                  <a:pt x="1890431" y="1171587"/>
                </a:lnTo>
                <a:lnTo>
                  <a:pt x="1903254" y="1191914"/>
                </a:lnTo>
                <a:lnTo>
                  <a:pt x="1787085" y="1191914"/>
                </a:lnTo>
                <a:lnTo>
                  <a:pt x="1756968" y="1200778"/>
                </a:lnTo>
                <a:lnTo>
                  <a:pt x="1726444" y="1218138"/>
                </a:lnTo>
                <a:lnTo>
                  <a:pt x="1692843" y="1244885"/>
                </a:lnTo>
                <a:lnTo>
                  <a:pt x="1661687" y="1277103"/>
                </a:lnTo>
                <a:lnTo>
                  <a:pt x="1634026" y="1312579"/>
                </a:lnTo>
                <a:lnTo>
                  <a:pt x="1621122" y="1332965"/>
                </a:lnTo>
                <a:close/>
              </a:path>
              <a:path w="2229485" h="1942464">
                <a:moveTo>
                  <a:pt x="1583420" y="1942399"/>
                </a:moveTo>
                <a:lnTo>
                  <a:pt x="1550032" y="1925718"/>
                </a:lnTo>
                <a:lnTo>
                  <a:pt x="1547548" y="1922615"/>
                </a:lnTo>
                <a:lnTo>
                  <a:pt x="1544425" y="1915108"/>
                </a:lnTo>
                <a:lnTo>
                  <a:pt x="1543200" y="1910822"/>
                </a:lnTo>
                <a:lnTo>
                  <a:pt x="1513296" y="1867325"/>
                </a:lnTo>
                <a:lnTo>
                  <a:pt x="1485198" y="1822607"/>
                </a:lnTo>
                <a:lnTo>
                  <a:pt x="1456285" y="1778238"/>
                </a:lnTo>
                <a:lnTo>
                  <a:pt x="1423936" y="1735789"/>
                </a:lnTo>
                <a:lnTo>
                  <a:pt x="1397272" y="1706228"/>
                </a:lnTo>
                <a:lnTo>
                  <a:pt x="1364879" y="1672065"/>
                </a:lnTo>
                <a:lnTo>
                  <a:pt x="1329208" y="1634074"/>
                </a:lnTo>
                <a:lnTo>
                  <a:pt x="1292709" y="1593031"/>
                </a:lnTo>
                <a:lnTo>
                  <a:pt x="1257831" y="1549713"/>
                </a:lnTo>
                <a:lnTo>
                  <a:pt x="1227026" y="1504894"/>
                </a:lnTo>
                <a:lnTo>
                  <a:pt x="1199569" y="1452825"/>
                </a:lnTo>
                <a:lnTo>
                  <a:pt x="1183001" y="1400697"/>
                </a:lnTo>
                <a:lnTo>
                  <a:pt x="1179594" y="1349616"/>
                </a:lnTo>
                <a:lnTo>
                  <a:pt x="1191620" y="1300689"/>
                </a:lnTo>
                <a:lnTo>
                  <a:pt x="1213726" y="1261790"/>
                </a:lnTo>
                <a:lnTo>
                  <a:pt x="1241904" y="1231411"/>
                </a:lnTo>
                <a:lnTo>
                  <a:pt x="1274845" y="1209434"/>
                </a:lnTo>
                <a:lnTo>
                  <a:pt x="1311241" y="1195739"/>
                </a:lnTo>
                <a:lnTo>
                  <a:pt x="1349784" y="1190207"/>
                </a:lnTo>
                <a:lnTo>
                  <a:pt x="1389165" y="1192720"/>
                </a:lnTo>
                <a:lnTo>
                  <a:pt x="1428077" y="1203157"/>
                </a:lnTo>
                <a:lnTo>
                  <a:pt x="1465211" y="1221400"/>
                </a:lnTo>
                <a:lnTo>
                  <a:pt x="1499259" y="1247330"/>
                </a:lnTo>
                <a:lnTo>
                  <a:pt x="1506199" y="1255169"/>
                </a:lnTo>
                <a:lnTo>
                  <a:pt x="1375485" y="1255169"/>
                </a:lnTo>
                <a:lnTo>
                  <a:pt x="1338190" y="1255386"/>
                </a:lnTo>
                <a:lnTo>
                  <a:pt x="1303328" y="1266797"/>
                </a:lnTo>
                <a:lnTo>
                  <a:pt x="1273487" y="1289826"/>
                </a:lnTo>
                <a:lnTo>
                  <a:pt x="1251252" y="1324896"/>
                </a:lnTo>
                <a:lnTo>
                  <a:pt x="1243701" y="1359625"/>
                </a:lnTo>
                <a:lnTo>
                  <a:pt x="1248146" y="1395576"/>
                </a:lnTo>
                <a:lnTo>
                  <a:pt x="1261909" y="1432342"/>
                </a:lnTo>
                <a:lnTo>
                  <a:pt x="1282310" y="1469515"/>
                </a:lnTo>
                <a:lnTo>
                  <a:pt x="1312138" y="1512831"/>
                </a:lnTo>
                <a:lnTo>
                  <a:pt x="1345968" y="1554733"/>
                </a:lnTo>
                <a:lnTo>
                  <a:pt x="1381386" y="1594428"/>
                </a:lnTo>
                <a:lnTo>
                  <a:pt x="1415976" y="1631123"/>
                </a:lnTo>
                <a:lnTo>
                  <a:pt x="1447322" y="1664025"/>
                </a:lnTo>
                <a:lnTo>
                  <a:pt x="1473008" y="1692341"/>
                </a:lnTo>
                <a:lnTo>
                  <a:pt x="1504231" y="1733199"/>
                </a:lnTo>
                <a:lnTo>
                  <a:pt x="1532252" y="1775745"/>
                </a:lnTo>
                <a:lnTo>
                  <a:pt x="1559224" y="1818640"/>
                </a:lnTo>
                <a:lnTo>
                  <a:pt x="1587303" y="1860546"/>
                </a:lnTo>
                <a:lnTo>
                  <a:pt x="1668097" y="1860546"/>
                </a:lnTo>
                <a:lnTo>
                  <a:pt x="1652525" y="1882736"/>
                </a:lnTo>
                <a:lnTo>
                  <a:pt x="1625718" y="1915108"/>
                </a:lnTo>
                <a:lnTo>
                  <a:pt x="1603453" y="1935028"/>
                </a:lnTo>
                <a:lnTo>
                  <a:pt x="1592854" y="1940430"/>
                </a:lnTo>
                <a:lnTo>
                  <a:pt x="1583420" y="1942399"/>
                </a:lnTo>
                <a:close/>
              </a:path>
              <a:path w="2229485" h="1942464">
                <a:moveTo>
                  <a:pt x="1668097" y="1860546"/>
                </a:moveTo>
                <a:lnTo>
                  <a:pt x="1587303" y="1860546"/>
                </a:lnTo>
                <a:lnTo>
                  <a:pt x="1591709" y="1855086"/>
                </a:lnTo>
                <a:lnTo>
                  <a:pt x="1596465" y="1848986"/>
                </a:lnTo>
                <a:lnTo>
                  <a:pt x="1628173" y="1803579"/>
                </a:lnTo>
                <a:lnTo>
                  <a:pt x="1650894" y="1767288"/>
                </a:lnTo>
                <a:lnTo>
                  <a:pt x="1674431" y="1727041"/>
                </a:lnTo>
                <a:lnTo>
                  <a:pt x="1698491" y="1683651"/>
                </a:lnTo>
                <a:lnTo>
                  <a:pt x="1728215" y="1627225"/>
                </a:lnTo>
                <a:lnTo>
                  <a:pt x="1757153" y="1569503"/>
                </a:lnTo>
                <a:lnTo>
                  <a:pt x="1784401" y="1512335"/>
                </a:lnTo>
                <a:lnTo>
                  <a:pt x="1809059" y="1457567"/>
                </a:lnTo>
                <a:lnTo>
                  <a:pt x="1830222" y="1407047"/>
                </a:lnTo>
                <a:lnTo>
                  <a:pt x="1846989" y="1362622"/>
                </a:lnTo>
                <a:lnTo>
                  <a:pt x="1858456" y="1326139"/>
                </a:lnTo>
                <a:lnTo>
                  <a:pt x="1863721" y="1299448"/>
                </a:lnTo>
                <a:lnTo>
                  <a:pt x="1863449" y="1278112"/>
                </a:lnTo>
                <a:lnTo>
                  <a:pt x="1852191" y="1231715"/>
                </a:lnTo>
                <a:lnTo>
                  <a:pt x="1815455" y="1194920"/>
                </a:lnTo>
                <a:lnTo>
                  <a:pt x="1787085" y="1191914"/>
                </a:lnTo>
                <a:lnTo>
                  <a:pt x="1903254" y="1191914"/>
                </a:lnTo>
                <a:lnTo>
                  <a:pt x="1908154" y="1199682"/>
                </a:lnTo>
                <a:lnTo>
                  <a:pt x="1920868" y="1234819"/>
                </a:lnTo>
                <a:lnTo>
                  <a:pt x="1927992" y="1271701"/>
                </a:lnTo>
                <a:lnTo>
                  <a:pt x="1928943" y="1305034"/>
                </a:lnTo>
                <a:lnTo>
                  <a:pt x="1924862" y="1328439"/>
                </a:lnTo>
                <a:lnTo>
                  <a:pt x="1903024" y="1397271"/>
                </a:lnTo>
                <a:lnTo>
                  <a:pt x="1886376" y="1440275"/>
                </a:lnTo>
                <a:lnTo>
                  <a:pt x="1866647" y="1487390"/>
                </a:lnTo>
                <a:lnTo>
                  <a:pt x="1844393" y="1537403"/>
                </a:lnTo>
                <a:lnTo>
                  <a:pt x="1820168" y="1589103"/>
                </a:lnTo>
                <a:lnTo>
                  <a:pt x="1794525" y="1641280"/>
                </a:lnTo>
                <a:lnTo>
                  <a:pt x="1768021" y="1692720"/>
                </a:lnTo>
                <a:lnTo>
                  <a:pt x="1741208" y="1742213"/>
                </a:lnTo>
                <a:lnTo>
                  <a:pt x="1714641" y="1788547"/>
                </a:lnTo>
                <a:lnTo>
                  <a:pt x="1682593" y="1839889"/>
                </a:lnTo>
                <a:lnTo>
                  <a:pt x="1668097" y="1860546"/>
                </a:lnTo>
                <a:close/>
              </a:path>
              <a:path w="2229485" h="1942464">
                <a:moveTo>
                  <a:pt x="1551275" y="1458343"/>
                </a:moveTo>
                <a:lnTo>
                  <a:pt x="1538628" y="1455831"/>
                </a:lnTo>
                <a:lnTo>
                  <a:pt x="1528370" y="1448955"/>
                </a:lnTo>
                <a:lnTo>
                  <a:pt x="1521488" y="1438704"/>
                </a:lnTo>
                <a:lnTo>
                  <a:pt x="1518974" y="1426067"/>
                </a:lnTo>
                <a:lnTo>
                  <a:pt x="1518974" y="1423584"/>
                </a:lnTo>
                <a:lnTo>
                  <a:pt x="1512336" y="1418696"/>
                </a:lnTo>
                <a:lnTo>
                  <a:pt x="1492478" y="1384559"/>
                </a:lnTo>
                <a:lnTo>
                  <a:pt x="1483568" y="1344757"/>
                </a:lnTo>
                <a:lnTo>
                  <a:pt x="1482228" y="1336912"/>
                </a:lnTo>
                <a:lnTo>
                  <a:pt x="1480773" y="1329473"/>
                </a:lnTo>
                <a:lnTo>
                  <a:pt x="1447033" y="1286623"/>
                </a:lnTo>
                <a:lnTo>
                  <a:pt x="1412628" y="1265723"/>
                </a:lnTo>
                <a:lnTo>
                  <a:pt x="1375485" y="1255169"/>
                </a:lnTo>
                <a:lnTo>
                  <a:pt x="1506199" y="1255169"/>
                </a:lnTo>
                <a:lnTo>
                  <a:pt x="1534882" y="1291068"/>
                </a:lnTo>
                <a:lnTo>
                  <a:pt x="1547548" y="1332965"/>
                </a:lnTo>
                <a:lnTo>
                  <a:pt x="1621122" y="1332965"/>
                </a:lnTo>
                <a:lnTo>
                  <a:pt x="1599823" y="1370555"/>
                </a:lnTo>
                <a:lnTo>
                  <a:pt x="1585575" y="1409503"/>
                </a:lnTo>
                <a:lnTo>
                  <a:pt x="1583576" y="1426067"/>
                </a:lnTo>
                <a:lnTo>
                  <a:pt x="1581062" y="1438704"/>
                </a:lnTo>
                <a:lnTo>
                  <a:pt x="1574180" y="1448955"/>
                </a:lnTo>
                <a:lnTo>
                  <a:pt x="1563922" y="1455831"/>
                </a:lnTo>
                <a:lnTo>
                  <a:pt x="1551275" y="1458343"/>
                </a:lnTo>
                <a:close/>
              </a:path>
              <a:path w="2229485" h="1942464">
                <a:moveTo>
                  <a:pt x="1269887" y="1060484"/>
                </a:moveTo>
                <a:lnTo>
                  <a:pt x="1233393" y="1036355"/>
                </a:lnTo>
                <a:lnTo>
                  <a:pt x="1229491" y="1010965"/>
                </a:lnTo>
                <a:lnTo>
                  <a:pt x="1230287" y="1003071"/>
                </a:lnTo>
                <a:lnTo>
                  <a:pt x="1231782" y="994711"/>
                </a:lnTo>
                <a:lnTo>
                  <a:pt x="1233859" y="986002"/>
                </a:lnTo>
                <a:lnTo>
                  <a:pt x="1235975" y="978273"/>
                </a:lnTo>
                <a:lnTo>
                  <a:pt x="1238207" y="971183"/>
                </a:lnTo>
                <a:lnTo>
                  <a:pt x="1239974" y="965141"/>
                </a:lnTo>
                <a:lnTo>
                  <a:pt x="1240692" y="960554"/>
                </a:lnTo>
                <a:lnTo>
                  <a:pt x="1243769" y="921713"/>
                </a:lnTo>
                <a:lnTo>
                  <a:pt x="1246671" y="882581"/>
                </a:lnTo>
                <a:lnTo>
                  <a:pt x="1249689" y="843332"/>
                </a:lnTo>
                <a:lnTo>
                  <a:pt x="1253115" y="804142"/>
                </a:lnTo>
                <a:lnTo>
                  <a:pt x="1256616" y="759389"/>
                </a:lnTo>
                <a:lnTo>
                  <a:pt x="1259100" y="712890"/>
                </a:lnTo>
                <a:lnTo>
                  <a:pt x="1261284" y="658359"/>
                </a:lnTo>
                <a:lnTo>
                  <a:pt x="1262987" y="612360"/>
                </a:lnTo>
                <a:lnTo>
                  <a:pt x="1265169" y="561357"/>
                </a:lnTo>
                <a:lnTo>
                  <a:pt x="1268115" y="509800"/>
                </a:lnTo>
                <a:lnTo>
                  <a:pt x="1272291" y="457828"/>
                </a:lnTo>
                <a:lnTo>
                  <a:pt x="1278119" y="406209"/>
                </a:lnTo>
                <a:lnTo>
                  <a:pt x="1286037" y="355387"/>
                </a:lnTo>
                <a:lnTo>
                  <a:pt x="1297170" y="302939"/>
                </a:lnTo>
                <a:lnTo>
                  <a:pt x="1311459" y="252538"/>
                </a:lnTo>
                <a:lnTo>
                  <a:pt x="1329441" y="204251"/>
                </a:lnTo>
                <a:lnTo>
                  <a:pt x="1351512" y="158653"/>
                </a:lnTo>
                <a:lnTo>
                  <a:pt x="1378105" y="116194"/>
                </a:lnTo>
                <a:lnTo>
                  <a:pt x="1409649" y="77321"/>
                </a:lnTo>
                <a:lnTo>
                  <a:pt x="1442035" y="48096"/>
                </a:lnTo>
                <a:lnTo>
                  <a:pt x="1477511" y="25914"/>
                </a:lnTo>
                <a:lnTo>
                  <a:pt x="1515156" y="10612"/>
                </a:lnTo>
                <a:lnTo>
                  <a:pt x="1554046" y="2029"/>
                </a:lnTo>
                <a:lnTo>
                  <a:pt x="1593258" y="0"/>
                </a:lnTo>
                <a:lnTo>
                  <a:pt x="1631869" y="4363"/>
                </a:lnTo>
                <a:lnTo>
                  <a:pt x="1668957" y="14955"/>
                </a:lnTo>
                <a:lnTo>
                  <a:pt x="1703599" y="31615"/>
                </a:lnTo>
                <a:lnTo>
                  <a:pt x="1734872" y="54178"/>
                </a:lnTo>
                <a:lnTo>
                  <a:pt x="1746524" y="66401"/>
                </a:lnTo>
                <a:lnTo>
                  <a:pt x="1570209" y="66401"/>
                </a:lnTo>
                <a:lnTo>
                  <a:pt x="1529899" y="74882"/>
                </a:lnTo>
                <a:lnTo>
                  <a:pt x="1491654" y="93315"/>
                </a:lnTo>
                <a:lnTo>
                  <a:pt x="1457479" y="122010"/>
                </a:lnTo>
                <a:lnTo>
                  <a:pt x="1427797" y="159162"/>
                </a:lnTo>
                <a:lnTo>
                  <a:pt x="1403331" y="200039"/>
                </a:lnTo>
                <a:lnTo>
                  <a:pt x="1383515" y="244107"/>
                </a:lnTo>
                <a:lnTo>
                  <a:pt x="1367785" y="290836"/>
                </a:lnTo>
                <a:lnTo>
                  <a:pt x="1355575" y="339693"/>
                </a:lnTo>
                <a:lnTo>
                  <a:pt x="1346321" y="390145"/>
                </a:lnTo>
                <a:lnTo>
                  <a:pt x="1339457" y="441662"/>
                </a:lnTo>
                <a:lnTo>
                  <a:pt x="1334311" y="496711"/>
                </a:lnTo>
                <a:lnTo>
                  <a:pt x="1330761" y="551902"/>
                </a:lnTo>
                <a:lnTo>
                  <a:pt x="1328276" y="606690"/>
                </a:lnTo>
                <a:lnTo>
                  <a:pt x="1326218" y="663385"/>
                </a:lnTo>
                <a:lnTo>
                  <a:pt x="1324372" y="712890"/>
                </a:lnTo>
                <a:lnTo>
                  <a:pt x="1321887" y="763216"/>
                </a:lnTo>
                <a:lnTo>
                  <a:pt x="1318338" y="810969"/>
                </a:lnTo>
                <a:lnTo>
                  <a:pt x="1314912" y="849801"/>
                </a:lnTo>
                <a:lnTo>
                  <a:pt x="1311893" y="888865"/>
                </a:lnTo>
                <a:lnTo>
                  <a:pt x="1308991" y="927929"/>
                </a:lnTo>
                <a:lnTo>
                  <a:pt x="1305914" y="966761"/>
                </a:lnTo>
                <a:lnTo>
                  <a:pt x="1305293" y="968623"/>
                </a:lnTo>
                <a:lnTo>
                  <a:pt x="1304051" y="976071"/>
                </a:lnTo>
                <a:lnTo>
                  <a:pt x="1457945" y="976071"/>
                </a:lnTo>
                <a:lnTo>
                  <a:pt x="1455382" y="977080"/>
                </a:lnTo>
                <a:lnTo>
                  <a:pt x="1406359" y="997933"/>
                </a:lnTo>
                <a:lnTo>
                  <a:pt x="1358613" y="1020752"/>
                </a:lnTo>
                <a:lnTo>
                  <a:pt x="1312747" y="1046209"/>
                </a:lnTo>
                <a:lnTo>
                  <a:pt x="1305351" y="1049748"/>
                </a:lnTo>
                <a:lnTo>
                  <a:pt x="1294112" y="1054510"/>
                </a:lnTo>
                <a:lnTo>
                  <a:pt x="1281475" y="1058690"/>
                </a:lnTo>
                <a:lnTo>
                  <a:pt x="1269887" y="1060484"/>
                </a:lnTo>
                <a:close/>
              </a:path>
              <a:path w="2229485" h="1942464">
                <a:moveTo>
                  <a:pt x="1689843" y="527569"/>
                </a:moveTo>
                <a:lnTo>
                  <a:pt x="1656640" y="500656"/>
                </a:lnTo>
                <a:lnTo>
                  <a:pt x="1655631" y="492558"/>
                </a:lnTo>
                <a:lnTo>
                  <a:pt x="1657213" y="477458"/>
                </a:lnTo>
                <a:lnTo>
                  <a:pt x="1678614" y="431111"/>
                </a:lnTo>
                <a:lnTo>
                  <a:pt x="1701985" y="401085"/>
                </a:lnTo>
                <a:lnTo>
                  <a:pt x="1713292" y="386858"/>
                </a:lnTo>
                <a:lnTo>
                  <a:pt x="1722095" y="373387"/>
                </a:lnTo>
                <a:lnTo>
                  <a:pt x="1736838" y="335176"/>
                </a:lnTo>
                <a:lnTo>
                  <a:pt x="1744069" y="292077"/>
                </a:lnTo>
                <a:lnTo>
                  <a:pt x="1745593" y="248048"/>
                </a:lnTo>
                <a:lnTo>
                  <a:pt x="1743215" y="207044"/>
                </a:lnTo>
                <a:lnTo>
                  <a:pt x="1732598" y="162360"/>
                </a:lnTo>
                <a:lnTo>
                  <a:pt x="1712022" y="125759"/>
                </a:lnTo>
                <a:lnTo>
                  <a:pt x="1683491" y="97550"/>
                </a:lnTo>
                <a:lnTo>
                  <a:pt x="1649009" y="78047"/>
                </a:lnTo>
                <a:lnTo>
                  <a:pt x="1610580" y="67560"/>
                </a:lnTo>
                <a:lnTo>
                  <a:pt x="1570209" y="66401"/>
                </a:lnTo>
                <a:lnTo>
                  <a:pt x="1746524" y="66401"/>
                </a:lnTo>
                <a:lnTo>
                  <a:pt x="1783619" y="116365"/>
                </a:lnTo>
                <a:lnTo>
                  <a:pt x="1799248" y="155664"/>
                </a:lnTo>
                <a:lnTo>
                  <a:pt x="1807816" y="200216"/>
                </a:lnTo>
                <a:lnTo>
                  <a:pt x="1810243" y="239630"/>
                </a:lnTo>
                <a:lnTo>
                  <a:pt x="1809524" y="281836"/>
                </a:lnTo>
                <a:lnTo>
                  <a:pt x="1804846" y="324508"/>
                </a:lnTo>
                <a:lnTo>
                  <a:pt x="1795393" y="365318"/>
                </a:lnTo>
                <a:lnTo>
                  <a:pt x="1965654" y="365318"/>
                </a:lnTo>
                <a:lnTo>
                  <a:pt x="1902532" y="386456"/>
                </a:lnTo>
                <a:lnTo>
                  <a:pt x="1854553" y="407768"/>
                </a:lnTo>
                <a:lnTo>
                  <a:pt x="1810301" y="431731"/>
                </a:lnTo>
                <a:lnTo>
                  <a:pt x="1754396" y="470834"/>
                </a:lnTo>
                <a:lnTo>
                  <a:pt x="1720853" y="509938"/>
                </a:lnTo>
                <a:lnTo>
                  <a:pt x="1712923" y="519849"/>
                </a:lnTo>
                <a:lnTo>
                  <a:pt x="1702140" y="525920"/>
                </a:lnTo>
                <a:lnTo>
                  <a:pt x="1689843" y="527569"/>
                </a:lnTo>
                <a:close/>
              </a:path>
              <a:path w="2229485" h="1942464">
                <a:moveTo>
                  <a:pt x="1965654" y="365318"/>
                </a:moveTo>
                <a:lnTo>
                  <a:pt x="1795393" y="365318"/>
                </a:lnTo>
                <a:lnTo>
                  <a:pt x="1842587" y="341484"/>
                </a:lnTo>
                <a:lnTo>
                  <a:pt x="1892821" y="320480"/>
                </a:lnTo>
                <a:lnTo>
                  <a:pt x="1944368" y="303200"/>
                </a:lnTo>
                <a:lnTo>
                  <a:pt x="1995498" y="290538"/>
                </a:lnTo>
                <a:lnTo>
                  <a:pt x="2044480" y="283388"/>
                </a:lnTo>
                <a:lnTo>
                  <a:pt x="2091776" y="282457"/>
                </a:lnTo>
                <a:lnTo>
                  <a:pt x="2134006" y="288974"/>
                </a:lnTo>
                <a:lnTo>
                  <a:pt x="2169830" y="302939"/>
                </a:lnTo>
                <a:lnTo>
                  <a:pt x="2197908" y="324353"/>
                </a:lnTo>
                <a:lnTo>
                  <a:pt x="2213156" y="344933"/>
                </a:lnTo>
                <a:lnTo>
                  <a:pt x="2214150" y="347231"/>
                </a:lnTo>
                <a:lnTo>
                  <a:pt x="2080110" y="347231"/>
                </a:lnTo>
                <a:lnTo>
                  <a:pt x="2049450" y="348560"/>
                </a:lnTo>
                <a:lnTo>
                  <a:pt x="2001918" y="355839"/>
                </a:lnTo>
                <a:lnTo>
                  <a:pt x="1965654" y="365318"/>
                </a:lnTo>
                <a:close/>
              </a:path>
              <a:path w="2229485" h="1942464">
                <a:moveTo>
                  <a:pt x="1457945" y="976071"/>
                </a:moveTo>
                <a:lnTo>
                  <a:pt x="1304051" y="976071"/>
                </a:lnTo>
                <a:lnTo>
                  <a:pt x="1348076" y="953330"/>
                </a:lnTo>
                <a:lnTo>
                  <a:pt x="1393499" y="932554"/>
                </a:lnTo>
                <a:lnTo>
                  <a:pt x="1439853" y="913227"/>
                </a:lnTo>
                <a:lnTo>
                  <a:pt x="1579849" y="858762"/>
                </a:lnTo>
                <a:lnTo>
                  <a:pt x="1625018" y="840122"/>
                </a:lnTo>
                <a:lnTo>
                  <a:pt x="1669970" y="820450"/>
                </a:lnTo>
                <a:lnTo>
                  <a:pt x="1714640" y="799855"/>
                </a:lnTo>
                <a:lnTo>
                  <a:pt x="1758962" y="778446"/>
                </a:lnTo>
                <a:lnTo>
                  <a:pt x="1802871" y="756331"/>
                </a:lnTo>
                <a:lnTo>
                  <a:pt x="1846302" y="733619"/>
                </a:lnTo>
                <a:lnTo>
                  <a:pt x="1889189" y="710419"/>
                </a:lnTo>
                <a:lnTo>
                  <a:pt x="1933855" y="685000"/>
                </a:lnTo>
                <a:lnTo>
                  <a:pt x="1977239" y="658359"/>
                </a:lnTo>
                <a:lnTo>
                  <a:pt x="2018993" y="629507"/>
                </a:lnTo>
                <a:lnTo>
                  <a:pt x="2058767" y="597454"/>
                </a:lnTo>
                <a:lnTo>
                  <a:pt x="2096755" y="561357"/>
                </a:lnTo>
                <a:lnTo>
                  <a:pt x="2128804" y="521886"/>
                </a:lnTo>
                <a:lnTo>
                  <a:pt x="2152233" y="477526"/>
                </a:lnTo>
                <a:lnTo>
                  <a:pt x="2164365" y="426766"/>
                </a:lnTo>
                <a:lnTo>
                  <a:pt x="2164928" y="408853"/>
                </a:lnTo>
                <a:lnTo>
                  <a:pt x="2162812" y="393327"/>
                </a:lnTo>
                <a:lnTo>
                  <a:pt x="2131647" y="356677"/>
                </a:lnTo>
                <a:lnTo>
                  <a:pt x="2080110" y="347231"/>
                </a:lnTo>
                <a:lnTo>
                  <a:pt x="2214150" y="347231"/>
                </a:lnTo>
                <a:lnTo>
                  <a:pt x="2223920" y="369818"/>
                </a:lnTo>
                <a:lnTo>
                  <a:pt x="2229442" y="399592"/>
                </a:lnTo>
                <a:lnTo>
                  <a:pt x="2228966" y="434835"/>
                </a:lnTo>
                <a:lnTo>
                  <a:pt x="2218163" y="486292"/>
                </a:lnTo>
                <a:lnTo>
                  <a:pt x="2198594" y="532476"/>
                </a:lnTo>
                <a:lnTo>
                  <a:pt x="2171630" y="574221"/>
                </a:lnTo>
                <a:lnTo>
                  <a:pt x="2138644" y="612360"/>
                </a:lnTo>
                <a:lnTo>
                  <a:pt x="2101006" y="647729"/>
                </a:lnTo>
                <a:lnTo>
                  <a:pt x="2058437" y="681731"/>
                </a:lnTo>
                <a:lnTo>
                  <a:pt x="2013888" y="712591"/>
                </a:lnTo>
                <a:lnTo>
                  <a:pt x="1967708" y="741123"/>
                </a:lnTo>
                <a:lnTo>
                  <a:pt x="1920247" y="768142"/>
                </a:lnTo>
                <a:lnTo>
                  <a:pt x="1876296" y="791873"/>
                </a:lnTo>
                <a:lnTo>
                  <a:pt x="1831813" y="815104"/>
                </a:lnTo>
                <a:lnTo>
                  <a:pt x="1786874" y="837717"/>
                </a:lnTo>
                <a:lnTo>
                  <a:pt x="1741554" y="859591"/>
                </a:lnTo>
                <a:lnTo>
                  <a:pt x="1695930" y="880607"/>
                </a:lnTo>
                <a:lnTo>
                  <a:pt x="1650078" y="900647"/>
                </a:lnTo>
                <a:lnTo>
                  <a:pt x="1604074" y="919589"/>
                </a:lnTo>
                <a:lnTo>
                  <a:pt x="1505078" y="957520"/>
                </a:lnTo>
                <a:lnTo>
                  <a:pt x="1457945" y="9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50334" y="350213"/>
            <a:ext cx="8006080" cy="3399154"/>
            <a:chOff x="4950334" y="350213"/>
            <a:chExt cx="8006080" cy="33991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6197" y="1181267"/>
              <a:ext cx="6352161" cy="18479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6039" y="350213"/>
              <a:ext cx="2170179" cy="23351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0334" y="1486338"/>
              <a:ext cx="2263024" cy="226302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6086095" y="1084948"/>
            <a:ext cx="893444" cy="2564765"/>
          </a:xfrm>
          <a:custGeom>
            <a:avLst/>
            <a:gdLst/>
            <a:ahLst/>
            <a:cxnLst/>
            <a:rect l="l" t="t" r="r" b="b"/>
            <a:pathLst>
              <a:path w="893444" h="2564765">
                <a:moveTo>
                  <a:pt x="481419" y="2564443"/>
                </a:moveTo>
                <a:lnTo>
                  <a:pt x="465700" y="2563301"/>
                </a:lnTo>
                <a:lnTo>
                  <a:pt x="455472" y="2550773"/>
                </a:lnTo>
                <a:lnTo>
                  <a:pt x="448681" y="2532242"/>
                </a:lnTo>
                <a:lnTo>
                  <a:pt x="443269" y="2513088"/>
                </a:lnTo>
                <a:lnTo>
                  <a:pt x="428816" y="2465224"/>
                </a:lnTo>
                <a:lnTo>
                  <a:pt x="414594" y="2417289"/>
                </a:lnTo>
                <a:lnTo>
                  <a:pt x="401050" y="2369208"/>
                </a:lnTo>
                <a:lnTo>
                  <a:pt x="388631" y="2320910"/>
                </a:lnTo>
                <a:lnTo>
                  <a:pt x="377783" y="2272322"/>
                </a:lnTo>
                <a:lnTo>
                  <a:pt x="364646" y="2219614"/>
                </a:lnTo>
                <a:lnTo>
                  <a:pt x="347579" y="2169079"/>
                </a:lnTo>
                <a:lnTo>
                  <a:pt x="326880" y="2120520"/>
                </a:lnTo>
                <a:lnTo>
                  <a:pt x="302851" y="2073742"/>
                </a:lnTo>
                <a:lnTo>
                  <a:pt x="275789" y="2028549"/>
                </a:lnTo>
                <a:lnTo>
                  <a:pt x="245995" y="1984746"/>
                </a:lnTo>
                <a:lnTo>
                  <a:pt x="213768" y="1942137"/>
                </a:lnTo>
                <a:lnTo>
                  <a:pt x="169272" y="1907104"/>
                </a:lnTo>
                <a:lnTo>
                  <a:pt x="112159" y="1881870"/>
                </a:lnTo>
                <a:lnTo>
                  <a:pt x="62369" y="1866605"/>
                </a:lnTo>
                <a:lnTo>
                  <a:pt x="39839" y="1861479"/>
                </a:lnTo>
                <a:lnTo>
                  <a:pt x="10471" y="1854267"/>
                </a:lnTo>
                <a:lnTo>
                  <a:pt x="0" y="1834593"/>
                </a:lnTo>
                <a:lnTo>
                  <a:pt x="6594" y="1810841"/>
                </a:lnTo>
                <a:lnTo>
                  <a:pt x="28424" y="1791394"/>
                </a:lnTo>
                <a:lnTo>
                  <a:pt x="38361" y="1784786"/>
                </a:lnTo>
                <a:lnTo>
                  <a:pt x="110132" y="1735507"/>
                </a:lnTo>
                <a:lnTo>
                  <a:pt x="151985" y="1702595"/>
                </a:lnTo>
                <a:lnTo>
                  <a:pt x="187788" y="1666149"/>
                </a:lnTo>
                <a:lnTo>
                  <a:pt x="218078" y="1626489"/>
                </a:lnTo>
                <a:lnTo>
                  <a:pt x="243394" y="1583934"/>
                </a:lnTo>
                <a:lnTo>
                  <a:pt x="264274" y="1538801"/>
                </a:lnTo>
                <a:lnTo>
                  <a:pt x="281258" y="1491409"/>
                </a:lnTo>
                <a:lnTo>
                  <a:pt x="294883" y="1442078"/>
                </a:lnTo>
                <a:lnTo>
                  <a:pt x="305688" y="1391125"/>
                </a:lnTo>
                <a:lnTo>
                  <a:pt x="314930" y="1340506"/>
                </a:lnTo>
                <a:lnTo>
                  <a:pt x="323975" y="1289773"/>
                </a:lnTo>
                <a:lnTo>
                  <a:pt x="333188" y="1239041"/>
                </a:lnTo>
                <a:lnTo>
                  <a:pt x="342937" y="1188422"/>
                </a:lnTo>
                <a:lnTo>
                  <a:pt x="376281" y="1160403"/>
                </a:lnTo>
                <a:lnTo>
                  <a:pt x="393647" y="1180823"/>
                </a:lnTo>
                <a:lnTo>
                  <a:pt x="401214" y="1237663"/>
                </a:lnTo>
                <a:lnTo>
                  <a:pt x="402616" y="1288417"/>
                </a:lnTo>
                <a:lnTo>
                  <a:pt x="408432" y="1337659"/>
                </a:lnTo>
                <a:lnTo>
                  <a:pt x="418375" y="1385493"/>
                </a:lnTo>
                <a:lnTo>
                  <a:pt x="432154" y="1432020"/>
                </a:lnTo>
                <a:lnTo>
                  <a:pt x="439300" y="1450712"/>
                </a:lnTo>
                <a:lnTo>
                  <a:pt x="362913" y="1450712"/>
                </a:lnTo>
                <a:lnTo>
                  <a:pt x="347884" y="1456055"/>
                </a:lnTo>
                <a:lnTo>
                  <a:pt x="338431" y="1470575"/>
                </a:lnTo>
                <a:lnTo>
                  <a:pt x="324192" y="1518536"/>
                </a:lnTo>
                <a:lnTo>
                  <a:pt x="306580" y="1564260"/>
                </a:lnTo>
                <a:lnTo>
                  <a:pt x="285406" y="1607662"/>
                </a:lnTo>
                <a:lnTo>
                  <a:pt x="260479" y="1648657"/>
                </a:lnTo>
                <a:lnTo>
                  <a:pt x="231609" y="1687159"/>
                </a:lnTo>
                <a:lnTo>
                  <a:pt x="198607" y="1723084"/>
                </a:lnTo>
                <a:lnTo>
                  <a:pt x="161282" y="1756347"/>
                </a:lnTo>
                <a:lnTo>
                  <a:pt x="119444" y="1786863"/>
                </a:lnTo>
                <a:lnTo>
                  <a:pt x="109761" y="1798267"/>
                </a:lnTo>
                <a:lnTo>
                  <a:pt x="107541" y="1812163"/>
                </a:lnTo>
                <a:lnTo>
                  <a:pt x="112474" y="1825266"/>
                </a:lnTo>
                <a:lnTo>
                  <a:pt x="124250" y="1834291"/>
                </a:lnTo>
                <a:lnTo>
                  <a:pt x="129657" y="1836406"/>
                </a:lnTo>
                <a:lnTo>
                  <a:pt x="134463" y="1838521"/>
                </a:lnTo>
                <a:lnTo>
                  <a:pt x="139570" y="1841239"/>
                </a:lnTo>
                <a:lnTo>
                  <a:pt x="194392" y="1868125"/>
                </a:lnTo>
                <a:lnTo>
                  <a:pt x="220085" y="1883466"/>
                </a:lnTo>
                <a:lnTo>
                  <a:pt x="271842" y="1937247"/>
                </a:lnTo>
                <a:lnTo>
                  <a:pt x="299117" y="1974159"/>
                </a:lnTo>
                <a:lnTo>
                  <a:pt x="323745" y="2012883"/>
                </a:lnTo>
                <a:lnTo>
                  <a:pt x="345641" y="2053307"/>
                </a:lnTo>
                <a:lnTo>
                  <a:pt x="367644" y="2101188"/>
                </a:lnTo>
                <a:lnTo>
                  <a:pt x="387395" y="2149069"/>
                </a:lnTo>
                <a:lnTo>
                  <a:pt x="399646" y="2163126"/>
                </a:lnTo>
                <a:lnTo>
                  <a:pt x="416459" y="2165684"/>
                </a:lnTo>
                <a:lnTo>
                  <a:pt x="491663" y="2165684"/>
                </a:lnTo>
                <a:lnTo>
                  <a:pt x="492092" y="2188161"/>
                </a:lnTo>
                <a:lnTo>
                  <a:pt x="493767" y="2239754"/>
                </a:lnTo>
                <a:lnTo>
                  <a:pt x="495913" y="2291353"/>
                </a:lnTo>
                <a:lnTo>
                  <a:pt x="498312" y="2342953"/>
                </a:lnTo>
                <a:lnTo>
                  <a:pt x="500747" y="2394546"/>
                </a:lnTo>
                <a:lnTo>
                  <a:pt x="502999" y="2446124"/>
                </a:lnTo>
                <a:lnTo>
                  <a:pt x="504850" y="2497681"/>
                </a:lnTo>
                <a:lnTo>
                  <a:pt x="506976" y="2518351"/>
                </a:lnTo>
                <a:lnTo>
                  <a:pt x="507891" y="2538199"/>
                </a:lnTo>
                <a:lnTo>
                  <a:pt x="501428" y="2554479"/>
                </a:lnTo>
                <a:lnTo>
                  <a:pt x="481419" y="2564443"/>
                </a:lnTo>
                <a:close/>
              </a:path>
              <a:path w="893444" h="2564765">
                <a:moveTo>
                  <a:pt x="491663" y="2165684"/>
                </a:moveTo>
                <a:lnTo>
                  <a:pt x="416459" y="2165684"/>
                </a:lnTo>
                <a:lnTo>
                  <a:pt x="431582" y="2157820"/>
                </a:lnTo>
                <a:lnTo>
                  <a:pt x="438763" y="2140611"/>
                </a:lnTo>
                <a:lnTo>
                  <a:pt x="441692" y="2091106"/>
                </a:lnTo>
                <a:lnTo>
                  <a:pt x="445972" y="2040921"/>
                </a:lnTo>
                <a:lnTo>
                  <a:pt x="452746" y="1993161"/>
                </a:lnTo>
                <a:lnTo>
                  <a:pt x="463670" y="1947514"/>
                </a:lnTo>
                <a:lnTo>
                  <a:pt x="479329" y="1904394"/>
                </a:lnTo>
                <a:lnTo>
                  <a:pt x="500306" y="1864211"/>
                </a:lnTo>
                <a:lnTo>
                  <a:pt x="527184" y="1827379"/>
                </a:lnTo>
                <a:lnTo>
                  <a:pt x="560546" y="1794310"/>
                </a:lnTo>
                <a:lnTo>
                  <a:pt x="600976" y="1765415"/>
                </a:lnTo>
                <a:lnTo>
                  <a:pt x="601276" y="1765113"/>
                </a:lnTo>
                <a:lnTo>
                  <a:pt x="611785" y="1753614"/>
                </a:lnTo>
                <a:lnTo>
                  <a:pt x="613930" y="1739284"/>
                </a:lnTo>
                <a:lnTo>
                  <a:pt x="608246" y="1725860"/>
                </a:lnTo>
                <a:lnTo>
                  <a:pt x="595268" y="1717080"/>
                </a:lnTo>
                <a:lnTo>
                  <a:pt x="547186" y="1696475"/>
                </a:lnTo>
                <a:lnTo>
                  <a:pt x="507411" y="1669244"/>
                </a:lnTo>
                <a:lnTo>
                  <a:pt x="474688" y="1636380"/>
                </a:lnTo>
                <a:lnTo>
                  <a:pt x="447761" y="1598876"/>
                </a:lnTo>
                <a:lnTo>
                  <a:pt x="425375" y="1557725"/>
                </a:lnTo>
                <a:lnTo>
                  <a:pt x="406272" y="1513922"/>
                </a:lnTo>
                <a:lnTo>
                  <a:pt x="389198" y="1468460"/>
                </a:lnTo>
                <a:lnTo>
                  <a:pt x="378393" y="1454771"/>
                </a:lnTo>
                <a:lnTo>
                  <a:pt x="362913" y="1450712"/>
                </a:lnTo>
                <a:lnTo>
                  <a:pt x="439300" y="1450712"/>
                </a:lnTo>
                <a:lnTo>
                  <a:pt x="449482" y="1477344"/>
                </a:lnTo>
                <a:lnTo>
                  <a:pt x="470070" y="1521566"/>
                </a:lnTo>
                <a:lnTo>
                  <a:pt x="493628" y="1564791"/>
                </a:lnTo>
                <a:lnTo>
                  <a:pt x="519869" y="1607119"/>
                </a:lnTo>
                <a:lnTo>
                  <a:pt x="549397" y="1637918"/>
                </a:lnTo>
                <a:lnTo>
                  <a:pt x="602388" y="1657243"/>
                </a:lnTo>
                <a:lnTo>
                  <a:pt x="726540" y="1693819"/>
                </a:lnTo>
                <a:lnTo>
                  <a:pt x="736411" y="1697647"/>
                </a:lnTo>
                <a:lnTo>
                  <a:pt x="746254" y="1702919"/>
                </a:lnTo>
                <a:lnTo>
                  <a:pt x="754125" y="1709155"/>
                </a:lnTo>
                <a:lnTo>
                  <a:pt x="758082" y="1715872"/>
                </a:lnTo>
                <a:lnTo>
                  <a:pt x="755881" y="1732439"/>
                </a:lnTo>
                <a:lnTo>
                  <a:pt x="744301" y="1749177"/>
                </a:lnTo>
                <a:lnTo>
                  <a:pt x="716557" y="1767614"/>
                </a:lnTo>
                <a:lnTo>
                  <a:pt x="665861" y="1789279"/>
                </a:lnTo>
                <a:lnTo>
                  <a:pt x="623123" y="1813845"/>
                </a:lnTo>
                <a:lnTo>
                  <a:pt x="586881" y="1842499"/>
                </a:lnTo>
                <a:lnTo>
                  <a:pt x="556869" y="1874970"/>
                </a:lnTo>
                <a:lnTo>
                  <a:pt x="532824" y="1910984"/>
                </a:lnTo>
                <a:lnTo>
                  <a:pt x="514482" y="1950269"/>
                </a:lnTo>
                <a:lnTo>
                  <a:pt x="501578" y="1992553"/>
                </a:lnTo>
                <a:lnTo>
                  <a:pt x="493849" y="2037563"/>
                </a:lnTo>
                <a:lnTo>
                  <a:pt x="491031" y="2085026"/>
                </a:lnTo>
                <a:lnTo>
                  <a:pt x="491108" y="2136583"/>
                </a:lnTo>
                <a:lnTo>
                  <a:pt x="491663" y="2165684"/>
                </a:lnTo>
                <a:close/>
              </a:path>
              <a:path w="893444" h="2564765">
                <a:moveTo>
                  <a:pt x="727141" y="826518"/>
                </a:moveTo>
                <a:lnTo>
                  <a:pt x="716102" y="816389"/>
                </a:lnTo>
                <a:lnTo>
                  <a:pt x="704386" y="806429"/>
                </a:lnTo>
                <a:lnTo>
                  <a:pt x="694361" y="796017"/>
                </a:lnTo>
                <a:lnTo>
                  <a:pt x="688390" y="784528"/>
                </a:lnTo>
                <a:lnTo>
                  <a:pt x="678689" y="740734"/>
                </a:lnTo>
                <a:lnTo>
                  <a:pt x="670479" y="696544"/>
                </a:lnTo>
                <a:lnTo>
                  <a:pt x="662664" y="652241"/>
                </a:lnTo>
                <a:lnTo>
                  <a:pt x="654145" y="608107"/>
                </a:lnTo>
                <a:lnTo>
                  <a:pt x="639964" y="557366"/>
                </a:lnTo>
                <a:lnTo>
                  <a:pt x="619929" y="521037"/>
                </a:lnTo>
                <a:lnTo>
                  <a:pt x="552434" y="482283"/>
                </a:lnTo>
                <a:lnTo>
                  <a:pt x="500043" y="475187"/>
                </a:lnTo>
                <a:lnTo>
                  <a:pt x="472538" y="469901"/>
                </a:lnTo>
                <a:lnTo>
                  <a:pt x="456411" y="457591"/>
                </a:lnTo>
                <a:lnTo>
                  <a:pt x="457969" y="442222"/>
                </a:lnTo>
                <a:lnTo>
                  <a:pt x="532334" y="400268"/>
                </a:lnTo>
                <a:lnTo>
                  <a:pt x="567821" y="365014"/>
                </a:lnTo>
                <a:lnTo>
                  <a:pt x="592527" y="323500"/>
                </a:lnTo>
                <a:lnTo>
                  <a:pt x="608997" y="277229"/>
                </a:lnTo>
                <a:lnTo>
                  <a:pt x="619777" y="227701"/>
                </a:lnTo>
                <a:lnTo>
                  <a:pt x="627410" y="176420"/>
                </a:lnTo>
                <a:lnTo>
                  <a:pt x="631954" y="118079"/>
                </a:lnTo>
                <a:lnTo>
                  <a:pt x="633198" y="90565"/>
                </a:lnTo>
                <a:lnTo>
                  <a:pt x="635821" y="59511"/>
                </a:lnTo>
                <a:lnTo>
                  <a:pt x="637934" y="44223"/>
                </a:lnTo>
                <a:lnTo>
                  <a:pt x="641904" y="24431"/>
                </a:lnTo>
                <a:lnTo>
                  <a:pt x="648241" y="7302"/>
                </a:lnTo>
                <a:lnTo>
                  <a:pt x="657450" y="0"/>
                </a:lnTo>
                <a:lnTo>
                  <a:pt x="665462" y="9959"/>
                </a:lnTo>
                <a:lnTo>
                  <a:pt x="671080" y="31870"/>
                </a:lnTo>
                <a:lnTo>
                  <a:pt x="674389" y="53781"/>
                </a:lnTo>
                <a:lnTo>
                  <a:pt x="675473" y="63741"/>
                </a:lnTo>
                <a:lnTo>
                  <a:pt x="686414" y="118405"/>
                </a:lnTo>
                <a:lnTo>
                  <a:pt x="696989" y="173210"/>
                </a:lnTo>
                <a:lnTo>
                  <a:pt x="709028" y="227701"/>
                </a:lnTo>
                <a:lnTo>
                  <a:pt x="716722" y="254662"/>
                </a:lnTo>
                <a:lnTo>
                  <a:pt x="661956" y="254662"/>
                </a:lnTo>
                <a:lnTo>
                  <a:pt x="636347" y="327767"/>
                </a:lnTo>
                <a:lnTo>
                  <a:pt x="605782" y="381388"/>
                </a:lnTo>
                <a:lnTo>
                  <a:pt x="580173" y="414392"/>
                </a:lnTo>
                <a:lnTo>
                  <a:pt x="569434" y="425645"/>
                </a:lnTo>
                <a:lnTo>
                  <a:pt x="601544" y="446838"/>
                </a:lnTo>
                <a:lnTo>
                  <a:pt x="642017" y="487573"/>
                </a:lnTo>
                <a:lnTo>
                  <a:pt x="676689" y="527175"/>
                </a:lnTo>
                <a:lnTo>
                  <a:pt x="691394" y="544970"/>
                </a:lnTo>
                <a:lnTo>
                  <a:pt x="730887" y="544970"/>
                </a:lnTo>
                <a:lnTo>
                  <a:pt x="730145" y="598742"/>
                </a:lnTo>
                <a:lnTo>
                  <a:pt x="733327" y="641469"/>
                </a:lnTo>
                <a:lnTo>
                  <a:pt x="737580" y="684083"/>
                </a:lnTo>
                <a:lnTo>
                  <a:pt x="741720" y="726696"/>
                </a:lnTo>
                <a:lnTo>
                  <a:pt x="744564" y="769423"/>
                </a:lnTo>
                <a:lnTo>
                  <a:pt x="742940" y="783569"/>
                </a:lnTo>
                <a:lnTo>
                  <a:pt x="738331" y="797857"/>
                </a:lnTo>
                <a:lnTo>
                  <a:pt x="732483" y="812202"/>
                </a:lnTo>
                <a:lnTo>
                  <a:pt x="727141" y="826518"/>
                </a:lnTo>
                <a:close/>
              </a:path>
              <a:path w="893444" h="2564765">
                <a:moveTo>
                  <a:pt x="730887" y="544970"/>
                </a:moveTo>
                <a:lnTo>
                  <a:pt x="691394" y="544970"/>
                </a:lnTo>
                <a:lnTo>
                  <a:pt x="700092" y="506789"/>
                </a:lnTo>
                <a:lnTo>
                  <a:pt x="714787" y="464954"/>
                </a:lnTo>
                <a:lnTo>
                  <a:pt x="738664" y="427934"/>
                </a:lnTo>
                <a:lnTo>
                  <a:pt x="774904" y="404196"/>
                </a:lnTo>
                <a:lnTo>
                  <a:pt x="733177" y="374502"/>
                </a:lnTo>
                <a:lnTo>
                  <a:pt x="700181" y="340644"/>
                </a:lnTo>
                <a:lnTo>
                  <a:pt x="676309" y="301179"/>
                </a:lnTo>
                <a:lnTo>
                  <a:pt x="661956" y="254662"/>
                </a:lnTo>
                <a:lnTo>
                  <a:pt x="716722" y="254662"/>
                </a:lnTo>
                <a:lnTo>
                  <a:pt x="724137" y="280641"/>
                </a:lnTo>
                <a:lnTo>
                  <a:pt x="747268" y="322655"/>
                </a:lnTo>
                <a:lnTo>
                  <a:pt x="781437" y="351444"/>
                </a:lnTo>
                <a:lnTo>
                  <a:pt x="823831" y="369300"/>
                </a:lnTo>
                <a:lnTo>
                  <a:pt x="871631" y="378518"/>
                </a:lnTo>
                <a:lnTo>
                  <a:pt x="871931" y="378518"/>
                </a:lnTo>
                <a:lnTo>
                  <a:pt x="885679" y="385013"/>
                </a:lnTo>
                <a:lnTo>
                  <a:pt x="892921" y="397399"/>
                </a:lnTo>
                <a:lnTo>
                  <a:pt x="892672" y="411824"/>
                </a:lnTo>
                <a:lnTo>
                  <a:pt x="883947" y="424436"/>
                </a:lnTo>
                <a:lnTo>
                  <a:pt x="878685" y="426777"/>
                </a:lnTo>
                <a:lnTo>
                  <a:pt x="869115" y="430025"/>
                </a:lnTo>
                <a:lnTo>
                  <a:pt x="858474" y="433272"/>
                </a:lnTo>
                <a:lnTo>
                  <a:pt x="850002" y="435613"/>
                </a:lnTo>
                <a:lnTo>
                  <a:pt x="798491" y="452347"/>
                </a:lnTo>
                <a:lnTo>
                  <a:pt x="762912" y="473851"/>
                </a:lnTo>
                <a:lnTo>
                  <a:pt x="741104" y="503301"/>
                </a:lnTo>
                <a:lnTo>
                  <a:pt x="730902" y="543873"/>
                </a:lnTo>
                <a:lnTo>
                  <a:pt x="730887" y="544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0224" y="4339243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8587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00224" y="6307933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8587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73111" y="1246631"/>
            <a:ext cx="3535679" cy="15453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01269" y="3755298"/>
            <a:ext cx="180975" cy="1809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01269" y="4536348"/>
            <a:ext cx="180975" cy="1809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01269" y="5317398"/>
            <a:ext cx="180975" cy="1809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01269" y="6098448"/>
            <a:ext cx="180975" cy="1809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01269" y="6879498"/>
            <a:ext cx="180975" cy="18097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1014516" y="3349521"/>
            <a:ext cx="2847975" cy="3930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4400" b="1" spc="-475" dirty="0">
                <a:latin typeface="Trebuchet MS"/>
                <a:cs typeface="Trebuchet MS"/>
              </a:rPr>
              <a:t>A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100" dirty="0">
                <a:latin typeface="Trebuchet MS"/>
                <a:cs typeface="Trebuchet MS"/>
              </a:rPr>
              <a:t>i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165" dirty="0">
                <a:latin typeface="Trebuchet MS"/>
                <a:cs typeface="Trebuchet MS"/>
              </a:rPr>
              <a:t>P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90" dirty="0">
                <a:latin typeface="Trebuchet MS"/>
                <a:cs typeface="Trebuchet MS"/>
              </a:rPr>
              <a:t>y  </a:t>
            </a:r>
            <a:r>
              <a:rPr sz="4400" b="1" spc="-475" dirty="0">
                <a:latin typeface="Trebuchet MS"/>
                <a:cs typeface="Trebuchet MS"/>
              </a:rPr>
              <a:t>A</a:t>
            </a:r>
            <a:r>
              <a:rPr sz="4400" b="1" spc="-445" dirty="0">
                <a:latin typeface="Trebuchet MS"/>
                <a:cs typeface="Trebuchet MS"/>
              </a:rPr>
              <a:t>h</a:t>
            </a:r>
            <a:r>
              <a:rPr sz="4400" b="1" spc="-530" dirty="0">
                <a:latin typeface="Trebuchet MS"/>
                <a:cs typeface="Trebuchet MS"/>
              </a:rPr>
              <a:t>m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420" dirty="0">
                <a:latin typeface="Trebuchet MS"/>
                <a:cs typeface="Trebuchet MS"/>
              </a:rPr>
              <a:t>d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90" dirty="0">
                <a:latin typeface="Trebuchet MS"/>
                <a:cs typeface="Trebuchet MS"/>
              </a:rPr>
              <a:t>F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125" dirty="0">
                <a:latin typeface="Trebuchet MS"/>
                <a:cs typeface="Trebuchet MS"/>
              </a:rPr>
              <a:t>l  </a:t>
            </a:r>
            <a:r>
              <a:rPr sz="4400" b="1" spc="-475" dirty="0">
                <a:latin typeface="Trebuchet MS"/>
                <a:cs typeface="Trebuchet MS"/>
              </a:rPr>
              <a:t>A</a:t>
            </a:r>
            <a:r>
              <a:rPr sz="4400" b="1" spc="-330" dirty="0">
                <a:latin typeface="Trebuchet MS"/>
                <a:cs typeface="Trebuchet MS"/>
              </a:rPr>
              <a:t>k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-440" dirty="0">
                <a:latin typeface="Trebuchet MS"/>
                <a:cs typeface="Trebuchet MS"/>
              </a:rPr>
              <a:t>h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210" dirty="0">
                <a:latin typeface="Trebuchet MS"/>
                <a:cs typeface="Trebuchet MS"/>
              </a:rPr>
              <a:t>S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125" dirty="0">
                <a:latin typeface="Trebuchet MS"/>
                <a:cs typeface="Trebuchet MS"/>
              </a:rPr>
              <a:t>l  </a:t>
            </a:r>
            <a:r>
              <a:rPr sz="4400" b="1" spc="-475" dirty="0">
                <a:latin typeface="Trebuchet MS"/>
                <a:cs typeface="Trebuchet MS"/>
              </a:rPr>
              <a:t>A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585" dirty="0">
                <a:latin typeface="Trebuchet MS"/>
                <a:cs typeface="Trebuchet MS"/>
              </a:rPr>
              <a:t>j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330" dirty="0">
                <a:latin typeface="Trebuchet MS"/>
                <a:cs typeface="Trebuchet MS"/>
              </a:rPr>
              <a:t>a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600" dirty="0">
                <a:latin typeface="Trebuchet MS"/>
                <a:cs typeface="Trebuchet MS"/>
              </a:rPr>
              <a:t>G</a:t>
            </a:r>
            <a:r>
              <a:rPr sz="4400" b="1" spc="-990" dirty="0">
                <a:latin typeface="Trebuchet MS"/>
                <a:cs typeface="Trebuchet MS"/>
              </a:rPr>
              <a:t>.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80" dirty="0">
                <a:latin typeface="Trebuchet MS"/>
                <a:cs typeface="Trebuchet MS"/>
              </a:rPr>
              <a:t>K</a:t>
            </a:r>
            <a:r>
              <a:rPr sz="4400" b="1" spc="-869" dirty="0">
                <a:latin typeface="Trebuchet MS"/>
                <a:cs typeface="Trebuchet MS"/>
              </a:rPr>
              <a:t>.  </a:t>
            </a:r>
            <a:r>
              <a:rPr sz="4400" b="1" spc="-475" dirty="0">
                <a:latin typeface="Trebuchet MS"/>
                <a:cs typeface="Trebuchet MS"/>
              </a:rPr>
              <a:t>A</a:t>
            </a:r>
            <a:r>
              <a:rPr sz="4400" b="1" spc="-130" dirty="0">
                <a:latin typeface="Trebuchet MS"/>
                <a:cs typeface="Trebuchet MS"/>
              </a:rPr>
              <a:t>y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-445" dirty="0">
                <a:latin typeface="Trebuchet MS"/>
                <a:cs typeface="Trebuchet MS"/>
              </a:rPr>
              <a:t>h</a:t>
            </a:r>
            <a:r>
              <a:rPr sz="4400" b="1" spc="-100" dirty="0">
                <a:latin typeface="Trebuchet MS"/>
                <a:cs typeface="Trebuchet MS"/>
              </a:rPr>
              <a:t>i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210" dirty="0">
                <a:latin typeface="Trebuchet MS"/>
                <a:cs typeface="Trebuchet MS"/>
              </a:rPr>
              <a:t>S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440" dirty="0">
                <a:latin typeface="Trebuchet MS"/>
                <a:cs typeface="Trebuchet MS"/>
              </a:rPr>
              <a:t>h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01269" y="7660548"/>
            <a:ext cx="180975" cy="1809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01269" y="8441598"/>
            <a:ext cx="180975" cy="1809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01269" y="9222648"/>
            <a:ext cx="180975" cy="1809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014516" y="7254771"/>
            <a:ext cx="3990340" cy="236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4400" b="1" spc="-204" dirty="0">
                <a:latin typeface="Trebuchet MS"/>
                <a:cs typeface="Trebuchet MS"/>
              </a:rPr>
              <a:t>B</a:t>
            </a:r>
            <a:r>
              <a:rPr sz="4400" b="1" spc="-445" dirty="0">
                <a:latin typeface="Trebuchet MS"/>
                <a:cs typeface="Trebuchet MS"/>
              </a:rPr>
              <a:t>h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330" dirty="0">
                <a:latin typeface="Trebuchet MS"/>
                <a:cs typeface="Trebuchet MS"/>
              </a:rPr>
              <a:t>w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-440" dirty="0">
                <a:latin typeface="Trebuchet MS"/>
                <a:cs typeface="Trebuchet MS"/>
              </a:rPr>
              <a:t>h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475" dirty="0">
                <a:latin typeface="Trebuchet MS"/>
                <a:cs typeface="Trebuchet MS"/>
              </a:rPr>
              <a:t>A</a:t>
            </a:r>
            <a:r>
              <a:rPr sz="4400" b="1" spc="-245" dirty="0">
                <a:latin typeface="Trebuchet MS"/>
                <a:cs typeface="Trebuchet MS"/>
              </a:rPr>
              <a:t>g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330" dirty="0">
                <a:latin typeface="Trebuchet MS"/>
                <a:cs typeface="Trebuchet MS"/>
              </a:rPr>
              <a:t>w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125" dirty="0">
                <a:latin typeface="Trebuchet MS"/>
                <a:cs typeface="Trebuchet MS"/>
              </a:rPr>
              <a:t>l  </a:t>
            </a:r>
            <a:r>
              <a:rPr sz="4400" b="1" spc="-1320" dirty="0">
                <a:latin typeface="Trebuchet MS"/>
                <a:cs typeface="Trebuchet MS"/>
              </a:rPr>
              <a:t>J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-440" dirty="0">
                <a:latin typeface="Trebuchet MS"/>
                <a:cs typeface="Trebuchet MS"/>
              </a:rPr>
              <a:t>h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20" dirty="0">
                <a:latin typeface="Trebuchet MS"/>
                <a:cs typeface="Trebuchet MS"/>
              </a:rPr>
              <a:t>W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235" dirty="0">
                <a:latin typeface="Trebuchet MS"/>
                <a:cs typeface="Trebuchet MS"/>
              </a:rPr>
              <a:t>a  </a:t>
            </a:r>
            <a:r>
              <a:rPr sz="4400" b="1" spc="-380" dirty="0">
                <a:latin typeface="Trebuchet MS"/>
                <a:cs typeface="Trebuchet MS"/>
              </a:rPr>
              <a:t>K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585" dirty="0">
                <a:latin typeface="Trebuchet MS"/>
                <a:cs typeface="Trebuchet MS"/>
              </a:rPr>
              <a:t>j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100" dirty="0">
                <a:latin typeface="Trebuchet MS"/>
                <a:cs typeface="Trebuchet MS"/>
              </a:rPr>
              <a:t>i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85" dirty="0">
                <a:latin typeface="Trebuchet MS"/>
                <a:cs typeface="Trebuchet MS"/>
              </a:rPr>
              <a:t>N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445" dirty="0">
                <a:latin typeface="Trebuchet MS"/>
                <a:cs typeface="Trebuchet MS"/>
              </a:rPr>
              <a:t>h</a:t>
            </a:r>
            <a:r>
              <a:rPr sz="4400" b="1" spc="-100" dirty="0">
                <a:latin typeface="Trebuchet MS"/>
                <a:cs typeface="Trebuchet MS"/>
              </a:rPr>
              <a:t>i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70782" y="3786718"/>
            <a:ext cx="7098665" cy="389382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1150"/>
              </a:spcBef>
            </a:pPr>
            <a:r>
              <a:rPr sz="6200" b="1" spc="-840" dirty="0">
                <a:latin typeface="Trebuchet MS"/>
                <a:cs typeface="Trebuchet MS"/>
              </a:rPr>
              <a:t>G</a:t>
            </a:r>
            <a:r>
              <a:rPr sz="6200" b="1" spc="-470" dirty="0">
                <a:latin typeface="Trebuchet MS"/>
                <a:cs typeface="Trebuchet MS"/>
              </a:rPr>
              <a:t>a</a:t>
            </a:r>
            <a:r>
              <a:rPr sz="6200" b="1" spc="-340" dirty="0">
                <a:latin typeface="Trebuchet MS"/>
                <a:cs typeface="Trebuchet MS"/>
              </a:rPr>
              <a:t>g</a:t>
            </a:r>
            <a:r>
              <a:rPr sz="6200" b="1" spc="-470" dirty="0">
                <a:latin typeface="Trebuchet MS"/>
                <a:cs typeface="Trebuchet MS"/>
              </a:rPr>
              <a:t>a</a:t>
            </a:r>
            <a:r>
              <a:rPr sz="6200" b="1" spc="-565" dirty="0">
                <a:latin typeface="Trebuchet MS"/>
                <a:cs typeface="Trebuchet MS"/>
              </a:rPr>
              <a:t>n</a:t>
            </a:r>
            <a:r>
              <a:rPr sz="6200" b="1" spc="-145" dirty="0">
                <a:latin typeface="Trebuchet MS"/>
                <a:cs typeface="Trebuchet MS"/>
              </a:rPr>
              <a:t> </a:t>
            </a:r>
            <a:r>
              <a:rPr sz="6200" b="1" spc="300" dirty="0">
                <a:latin typeface="Trebuchet MS"/>
                <a:cs typeface="Trebuchet MS"/>
              </a:rPr>
              <a:t>S</a:t>
            </a:r>
            <a:r>
              <a:rPr sz="6200" b="1" spc="-1390" dirty="0">
                <a:latin typeface="Trebuchet MS"/>
                <a:cs typeface="Trebuchet MS"/>
              </a:rPr>
              <a:t>.</a:t>
            </a:r>
            <a:endParaRPr sz="6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  <a:spcBef>
                <a:spcPts val="660"/>
              </a:spcBef>
            </a:pPr>
            <a:r>
              <a:rPr sz="3900" i="1" spc="-525" dirty="0">
                <a:latin typeface="Trebuchet MS"/>
                <a:cs typeface="Trebuchet MS"/>
              </a:rPr>
              <a:t>(</a:t>
            </a:r>
            <a:r>
              <a:rPr sz="3900" i="1" spc="30" dirty="0">
                <a:latin typeface="Trebuchet MS"/>
                <a:cs typeface="Trebuchet MS"/>
              </a:rPr>
              <a:t>P</a:t>
            </a:r>
            <a:r>
              <a:rPr sz="3900" i="1" spc="-45" dirty="0">
                <a:latin typeface="Trebuchet MS"/>
                <a:cs typeface="Trebuchet MS"/>
              </a:rPr>
              <a:t>r</a:t>
            </a:r>
            <a:r>
              <a:rPr sz="3900" i="1" spc="-565" dirty="0">
                <a:latin typeface="Trebuchet MS"/>
                <a:cs typeface="Trebuchet MS"/>
              </a:rPr>
              <a:t>o</a:t>
            </a:r>
            <a:r>
              <a:rPr sz="3900" i="1" spc="-295" dirty="0">
                <a:latin typeface="Trebuchet MS"/>
                <a:cs typeface="Trebuchet MS"/>
              </a:rPr>
              <a:t>d</a:t>
            </a:r>
            <a:r>
              <a:rPr sz="3900" i="1" spc="-350" dirty="0">
                <a:latin typeface="Trebuchet MS"/>
                <a:cs typeface="Trebuchet MS"/>
              </a:rPr>
              <a:t>u</a:t>
            </a:r>
            <a:r>
              <a:rPr sz="3900" i="1" spc="-385" dirty="0">
                <a:latin typeface="Trebuchet MS"/>
                <a:cs typeface="Trebuchet MS"/>
              </a:rPr>
              <a:t>c</a:t>
            </a:r>
            <a:r>
              <a:rPr sz="3900" i="1" spc="-465" dirty="0">
                <a:latin typeface="Trebuchet MS"/>
                <a:cs typeface="Trebuchet MS"/>
              </a:rPr>
              <a:t>t</a:t>
            </a:r>
            <a:r>
              <a:rPr sz="3900" i="1" spc="-85" dirty="0">
                <a:latin typeface="Trebuchet MS"/>
                <a:cs typeface="Trebuchet MS"/>
              </a:rPr>
              <a:t> </a:t>
            </a:r>
            <a:r>
              <a:rPr sz="3900" i="1" spc="-565" dirty="0">
                <a:latin typeface="Trebuchet MS"/>
                <a:cs typeface="Trebuchet MS"/>
              </a:rPr>
              <a:t>o</a:t>
            </a:r>
            <a:r>
              <a:rPr sz="3900" i="1" spc="-390" dirty="0">
                <a:latin typeface="Trebuchet MS"/>
                <a:cs typeface="Trebuchet MS"/>
              </a:rPr>
              <a:t>w</a:t>
            </a:r>
            <a:r>
              <a:rPr sz="3900" i="1" spc="-335" dirty="0">
                <a:latin typeface="Trebuchet MS"/>
                <a:cs typeface="Trebuchet MS"/>
              </a:rPr>
              <a:t>n</a:t>
            </a:r>
            <a:r>
              <a:rPr sz="3900" i="1" spc="-650" dirty="0">
                <a:latin typeface="Trebuchet MS"/>
                <a:cs typeface="Trebuchet MS"/>
              </a:rPr>
              <a:t>e</a:t>
            </a:r>
            <a:r>
              <a:rPr sz="3900" i="1" spc="-45" dirty="0">
                <a:latin typeface="Trebuchet MS"/>
                <a:cs typeface="Trebuchet MS"/>
              </a:rPr>
              <a:t>r</a:t>
            </a:r>
            <a:r>
              <a:rPr sz="3900" i="1" spc="-640" dirty="0">
                <a:latin typeface="Trebuchet MS"/>
                <a:cs typeface="Trebuchet MS"/>
              </a:rPr>
              <a:t>)</a:t>
            </a:r>
            <a:endParaRPr sz="3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20"/>
              </a:spcBef>
            </a:pPr>
            <a:r>
              <a:rPr sz="6200" b="1" spc="-705" dirty="0">
                <a:latin typeface="Trebuchet MS"/>
                <a:cs typeface="Trebuchet MS"/>
              </a:rPr>
              <a:t>L</a:t>
            </a:r>
            <a:r>
              <a:rPr sz="6200" b="1" spc="-470" dirty="0">
                <a:latin typeface="Trebuchet MS"/>
                <a:cs typeface="Trebuchet MS"/>
              </a:rPr>
              <a:t>a</a:t>
            </a:r>
            <a:r>
              <a:rPr sz="6200" b="1" spc="-465" dirty="0">
                <a:latin typeface="Trebuchet MS"/>
                <a:cs typeface="Trebuchet MS"/>
              </a:rPr>
              <a:t>k</a:t>
            </a:r>
            <a:r>
              <a:rPr sz="6200" b="1" spc="-5" dirty="0">
                <a:latin typeface="Trebuchet MS"/>
                <a:cs typeface="Trebuchet MS"/>
              </a:rPr>
              <a:t>s</a:t>
            </a:r>
            <a:r>
              <a:rPr sz="6200" b="1" spc="-625" dirty="0">
                <a:latin typeface="Trebuchet MS"/>
                <a:cs typeface="Trebuchet MS"/>
              </a:rPr>
              <a:t>h</a:t>
            </a:r>
            <a:r>
              <a:rPr sz="6200" b="1" spc="-145" dirty="0">
                <a:latin typeface="Trebuchet MS"/>
                <a:cs typeface="Trebuchet MS"/>
              </a:rPr>
              <a:t>i</a:t>
            </a:r>
            <a:r>
              <a:rPr sz="6200" b="1" spc="-765" dirty="0">
                <a:latin typeface="Trebuchet MS"/>
                <a:cs typeface="Trebuchet MS"/>
              </a:rPr>
              <a:t>t</a:t>
            </a:r>
            <a:r>
              <a:rPr sz="6200" b="1" spc="-625" dirty="0">
                <a:latin typeface="Trebuchet MS"/>
                <a:cs typeface="Trebuchet MS"/>
              </a:rPr>
              <a:t>h</a:t>
            </a:r>
            <a:r>
              <a:rPr sz="6200" b="1" spc="-465" dirty="0">
                <a:latin typeface="Trebuchet MS"/>
                <a:cs typeface="Trebuchet MS"/>
              </a:rPr>
              <a:t>a</a:t>
            </a:r>
            <a:r>
              <a:rPr sz="6200" b="1" spc="-145" dirty="0">
                <a:latin typeface="Trebuchet MS"/>
                <a:cs typeface="Trebuchet MS"/>
              </a:rPr>
              <a:t> </a:t>
            </a:r>
            <a:r>
              <a:rPr sz="6200" b="1" spc="-300" dirty="0">
                <a:latin typeface="Trebuchet MS"/>
                <a:cs typeface="Trebuchet MS"/>
              </a:rPr>
              <a:t>R</a:t>
            </a:r>
            <a:r>
              <a:rPr sz="6200" b="1" spc="-470" dirty="0">
                <a:latin typeface="Trebuchet MS"/>
                <a:cs typeface="Trebuchet MS"/>
              </a:rPr>
              <a:t>av</a:t>
            </a:r>
            <a:r>
              <a:rPr sz="6200" b="1" spc="-145" dirty="0">
                <a:latin typeface="Trebuchet MS"/>
                <a:cs typeface="Trebuchet MS"/>
              </a:rPr>
              <a:t>i</a:t>
            </a:r>
            <a:r>
              <a:rPr sz="6200" b="1" spc="-805" dirty="0">
                <a:latin typeface="Trebuchet MS"/>
                <a:cs typeface="Trebuchet MS"/>
              </a:rPr>
              <a:t>c</a:t>
            </a:r>
            <a:r>
              <a:rPr sz="6200" b="1" spc="-625" dirty="0">
                <a:latin typeface="Trebuchet MS"/>
                <a:cs typeface="Trebuchet MS"/>
              </a:rPr>
              <a:t>h</a:t>
            </a:r>
            <a:r>
              <a:rPr sz="6200" b="1" spc="-470" dirty="0">
                <a:latin typeface="Trebuchet MS"/>
                <a:cs typeface="Trebuchet MS"/>
              </a:rPr>
              <a:t>a</a:t>
            </a:r>
            <a:r>
              <a:rPr sz="6200" b="1" spc="-570" dirty="0">
                <a:latin typeface="Trebuchet MS"/>
                <a:cs typeface="Trebuchet MS"/>
              </a:rPr>
              <a:t>n</a:t>
            </a:r>
            <a:r>
              <a:rPr sz="6200" b="1" spc="-595" dirty="0">
                <a:latin typeface="Trebuchet MS"/>
                <a:cs typeface="Trebuchet MS"/>
              </a:rPr>
              <a:t>d</a:t>
            </a:r>
            <a:r>
              <a:rPr sz="6200" b="1" spc="-300" dirty="0">
                <a:latin typeface="Trebuchet MS"/>
                <a:cs typeface="Trebuchet MS"/>
              </a:rPr>
              <a:t>r</a:t>
            </a:r>
            <a:r>
              <a:rPr sz="6200" b="1" spc="-465" dirty="0">
                <a:latin typeface="Trebuchet MS"/>
                <a:cs typeface="Trebuchet MS"/>
              </a:rPr>
              <a:t>a</a:t>
            </a:r>
            <a:endParaRPr sz="6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  <a:spcBef>
                <a:spcPts val="1785"/>
              </a:spcBef>
            </a:pPr>
            <a:r>
              <a:rPr sz="3900" i="1" spc="-525" dirty="0">
                <a:latin typeface="Trebuchet MS"/>
                <a:cs typeface="Trebuchet MS"/>
              </a:rPr>
              <a:t>(</a:t>
            </a:r>
            <a:r>
              <a:rPr sz="3900" i="1" spc="-30" dirty="0">
                <a:latin typeface="Trebuchet MS"/>
                <a:cs typeface="Trebuchet MS"/>
              </a:rPr>
              <a:t>S</a:t>
            </a:r>
            <a:r>
              <a:rPr sz="3900" i="1" spc="-385" dirty="0">
                <a:latin typeface="Trebuchet MS"/>
                <a:cs typeface="Trebuchet MS"/>
              </a:rPr>
              <a:t>c</a:t>
            </a:r>
            <a:r>
              <a:rPr sz="3900" i="1" spc="-45" dirty="0">
                <a:latin typeface="Trebuchet MS"/>
                <a:cs typeface="Trebuchet MS"/>
              </a:rPr>
              <a:t>r</a:t>
            </a:r>
            <a:r>
              <a:rPr sz="3900" i="1" spc="-350" dirty="0">
                <a:latin typeface="Trebuchet MS"/>
                <a:cs typeface="Trebuchet MS"/>
              </a:rPr>
              <a:t>u</a:t>
            </a:r>
            <a:r>
              <a:rPr sz="3900" i="1" spc="-440" dirty="0">
                <a:latin typeface="Trebuchet MS"/>
                <a:cs typeface="Trebuchet MS"/>
              </a:rPr>
              <a:t>m</a:t>
            </a:r>
            <a:r>
              <a:rPr sz="3900" i="1" spc="-85" dirty="0">
                <a:latin typeface="Trebuchet MS"/>
                <a:cs typeface="Trebuchet MS"/>
              </a:rPr>
              <a:t> </a:t>
            </a:r>
            <a:r>
              <a:rPr sz="3900" i="1" spc="-445" dirty="0">
                <a:latin typeface="Trebuchet MS"/>
                <a:cs typeface="Trebuchet MS"/>
              </a:rPr>
              <a:t>m</a:t>
            </a:r>
            <a:r>
              <a:rPr sz="3900" i="1" spc="-360" dirty="0">
                <a:latin typeface="Trebuchet MS"/>
                <a:cs typeface="Trebuchet MS"/>
              </a:rPr>
              <a:t>a</a:t>
            </a:r>
            <a:r>
              <a:rPr sz="3900" i="1" spc="-215" dirty="0">
                <a:latin typeface="Trebuchet MS"/>
                <a:cs typeface="Trebuchet MS"/>
              </a:rPr>
              <a:t>s</a:t>
            </a:r>
            <a:r>
              <a:rPr sz="3900" i="1" spc="-470" dirty="0">
                <a:latin typeface="Trebuchet MS"/>
                <a:cs typeface="Trebuchet MS"/>
              </a:rPr>
              <a:t>t</a:t>
            </a:r>
            <a:r>
              <a:rPr sz="3900" i="1" spc="-650" dirty="0">
                <a:latin typeface="Trebuchet MS"/>
                <a:cs typeface="Trebuchet MS"/>
              </a:rPr>
              <a:t>e</a:t>
            </a:r>
            <a:r>
              <a:rPr sz="3900" i="1" spc="-45" dirty="0">
                <a:latin typeface="Trebuchet MS"/>
                <a:cs typeface="Trebuchet MS"/>
              </a:rPr>
              <a:t>r</a:t>
            </a:r>
            <a:r>
              <a:rPr sz="3900" i="1" spc="-640" dirty="0">
                <a:latin typeface="Trebuchet MS"/>
                <a:cs typeface="Trebuchet MS"/>
              </a:rPr>
              <a:t>)</a:t>
            </a:r>
            <a:endParaRPr sz="3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8544" y="1"/>
            <a:ext cx="16316960" cy="10287000"/>
            <a:chOff x="808544" y="1"/>
            <a:chExt cx="1631696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331" y="1"/>
              <a:ext cx="144398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8532" y="575664"/>
              <a:ext cx="16316960" cy="9197340"/>
            </a:xfrm>
            <a:custGeom>
              <a:avLst/>
              <a:gdLst/>
              <a:ahLst/>
              <a:cxnLst/>
              <a:rect l="l" t="t" r="r" b="b"/>
              <a:pathLst>
                <a:path w="16316960" h="9197340">
                  <a:moveTo>
                    <a:pt x="2175472" y="1320800"/>
                  </a:moveTo>
                  <a:lnTo>
                    <a:pt x="2173363" y="1308100"/>
                  </a:lnTo>
                  <a:lnTo>
                    <a:pt x="2166315" y="1282700"/>
                  </a:lnTo>
                  <a:lnTo>
                    <a:pt x="2154986" y="1270000"/>
                  </a:lnTo>
                  <a:lnTo>
                    <a:pt x="2140039" y="1270000"/>
                  </a:lnTo>
                  <a:lnTo>
                    <a:pt x="2105101" y="1257300"/>
                  </a:lnTo>
                  <a:lnTo>
                    <a:pt x="2074595" y="1244600"/>
                  </a:lnTo>
                  <a:lnTo>
                    <a:pt x="2047125" y="1231900"/>
                  </a:lnTo>
                  <a:lnTo>
                    <a:pt x="2000961" y="1219200"/>
                  </a:lnTo>
                  <a:lnTo>
                    <a:pt x="1929028" y="1179525"/>
                  </a:lnTo>
                  <a:lnTo>
                    <a:pt x="1929028" y="1295400"/>
                  </a:lnTo>
                  <a:lnTo>
                    <a:pt x="1880641" y="1308100"/>
                  </a:lnTo>
                  <a:lnTo>
                    <a:pt x="1832864" y="1333500"/>
                  </a:lnTo>
                  <a:lnTo>
                    <a:pt x="1785785" y="1346200"/>
                  </a:lnTo>
                  <a:lnTo>
                    <a:pt x="1739468" y="1371600"/>
                  </a:lnTo>
                  <a:lnTo>
                    <a:pt x="1694014" y="1397000"/>
                  </a:lnTo>
                  <a:lnTo>
                    <a:pt x="1649501" y="1422400"/>
                  </a:lnTo>
                  <a:lnTo>
                    <a:pt x="1606003" y="1447800"/>
                  </a:lnTo>
                  <a:lnTo>
                    <a:pt x="1563598" y="1485900"/>
                  </a:lnTo>
                  <a:lnTo>
                    <a:pt x="1522387" y="1511300"/>
                  </a:lnTo>
                  <a:lnTo>
                    <a:pt x="1482445" y="1549400"/>
                  </a:lnTo>
                  <a:lnTo>
                    <a:pt x="1443863" y="1574800"/>
                  </a:lnTo>
                  <a:lnTo>
                    <a:pt x="1406702" y="1612900"/>
                  </a:lnTo>
                  <a:lnTo>
                    <a:pt x="1371053" y="1651000"/>
                  </a:lnTo>
                  <a:lnTo>
                    <a:pt x="1337017" y="1689100"/>
                  </a:lnTo>
                  <a:lnTo>
                    <a:pt x="1304658" y="1727200"/>
                  </a:lnTo>
                  <a:lnTo>
                    <a:pt x="1273111" y="1765300"/>
                  </a:lnTo>
                  <a:lnTo>
                    <a:pt x="1242860" y="1803400"/>
                  </a:lnTo>
                  <a:lnTo>
                    <a:pt x="1213942" y="1841500"/>
                  </a:lnTo>
                  <a:lnTo>
                    <a:pt x="1186408" y="1879600"/>
                  </a:lnTo>
                  <a:lnTo>
                    <a:pt x="1160297" y="1930400"/>
                  </a:lnTo>
                  <a:lnTo>
                    <a:pt x="1135684" y="1968500"/>
                  </a:lnTo>
                  <a:lnTo>
                    <a:pt x="1112608" y="2006600"/>
                  </a:lnTo>
                  <a:lnTo>
                    <a:pt x="1091133" y="2057400"/>
                  </a:lnTo>
                  <a:lnTo>
                    <a:pt x="1071295" y="2095500"/>
                  </a:lnTo>
                  <a:lnTo>
                    <a:pt x="1053147" y="2146300"/>
                  </a:lnTo>
                  <a:lnTo>
                    <a:pt x="1036751" y="2184400"/>
                  </a:lnTo>
                  <a:lnTo>
                    <a:pt x="1022146" y="2235200"/>
                  </a:lnTo>
                  <a:lnTo>
                    <a:pt x="1009396" y="2286000"/>
                  </a:lnTo>
                  <a:lnTo>
                    <a:pt x="994854" y="2235200"/>
                  </a:lnTo>
                  <a:lnTo>
                    <a:pt x="980084" y="2184400"/>
                  </a:lnTo>
                  <a:lnTo>
                    <a:pt x="964946" y="2146300"/>
                  </a:lnTo>
                  <a:lnTo>
                    <a:pt x="949286" y="2095500"/>
                  </a:lnTo>
                  <a:lnTo>
                    <a:pt x="932929" y="2044700"/>
                  </a:lnTo>
                  <a:lnTo>
                    <a:pt x="915746" y="2006600"/>
                  </a:lnTo>
                  <a:lnTo>
                    <a:pt x="897559" y="1955800"/>
                  </a:lnTo>
                  <a:lnTo>
                    <a:pt x="878217" y="1917700"/>
                  </a:lnTo>
                  <a:lnTo>
                    <a:pt x="857580" y="1866900"/>
                  </a:lnTo>
                  <a:lnTo>
                    <a:pt x="835482" y="1828800"/>
                  </a:lnTo>
                  <a:lnTo>
                    <a:pt x="811758" y="1790700"/>
                  </a:lnTo>
                  <a:lnTo>
                    <a:pt x="786269" y="1739900"/>
                  </a:lnTo>
                  <a:lnTo>
                    <a:pt x="758850" y="1701800"/>
                  </a:lnTo>
                  <a:lnTo>
                    <a:pt x="729348" y="1663700"/>
                  </a:lnTo>
                  <a:lnTo>
                    <a:pt x="697598" y="1625600"/>
                  </a:lnTo>
                  <a:lnTo>
                    <a:pt x="663473" y="1587500"/>
                  </a:lnTo>
                  <a:lnTo>
                    <a:pt x="627316" y="1549400"/>
                  </a:lnTo>
                  <a:lnTo>
                    <a:pt x="589229" y="1511300"/>
                  </a:lnTo>
                  <a:lnTo>
                    <a:pt x="549325" y="1485900"/>
                  </a:lnTo>
                  <a:lnTo>
                    <a:pt x="507707" y="1460500"/>
                  </a:lnTo>
                  <a:lnTo>
                    <a:pt x="464502" y="1435100"/>
                  </a:lnTo>
                  <a:lnTo>
                    <a:pt x="419798" y="1409700"/>
                  </a:lnTo>
                  <a:lnTo>
                    <a:pt x="373722" y="1397000"/>
                  </a:lnTo>
                  <a:lnTo>
                    <a:pt x="326390" y="1371600"/>
                  </a:lnTo>
                  <a:lnTo>
                    <a:pt x="228333" y="1346200"/>
                  </a:lnTo>
                  <a:lnTo>
                    <a:pt x="274739" y="1333500"/>
                  </a:lnTo>
                  <a:lnTo>
                    <a:pt x="321386" y="1308100"/>
                  </a:lnTo>
                  <a:lnTo>
                    <a:pt x="368084" y="1295400"/>
                  </a:lnTo>
                  <a:lnTo>
                    <a:pt x="552043" y="1193800"/>
                  </a:lnTo>
                  <a:lnTo>
                    <a:pt x="596442" y="1155700"/>
                  </a:lnTo>
                  <a:lnTo>
                    <a:pt x="639864" y="1130300"/>
                  </a:lnTo>
                  <a:lnTo>
                    <a:pt x="682129" y="1104900"/>
                  </a:lnTo>
                  <a:lnTo>
                    <a:pt x="723074" y="1066800"/>
                  </a:lnTo>
                  <a:lnTo>
                    <a:pt x="762508" y="1041400"/>
                  </a:lnTo>
                  <a:lnTo>
                    <a:pt x="800265" y="1003300"/>
                  </a:lnTo>
                  <a:lnTo>
                    <a:pt x="836180" y="965200"/>
                  </a:lnTo>
                  <a:lnTo>
                    <a:pt x="870661" y="939800"/>
                  </a:lnTo>
                  <a:lnTo>
                    <a:pt x="905205" y="901700"/>
                  </a:lnTo>
                  <a:lnTo>
                    <a:pt x="939444" y="863600"/>
                  </a:lnTo>
                  <a:lnTo>
                    <a:pt x="972997" y="825500"/>
                  </a:lnTo>
                  <a:lnTo>
                    <a:pt x="1005509" y="787400"/>
                  </a:lnTo>
                  <a:lnTo>
                    <a:pt x="1036612" y="749300"/>
                  </a:lnTo>
                  <a:lnTo>
                    <a:pt x="1065936" y="698500"/>
                  </a:lnTo>
                  <a:lnTo>
                    <a:pt x="1093127" y="660400"/>
                  </a:lnTo>
                  <a:lnTo>
                    <a:pt x="1117815" y="609600"/>
                  </a:lnTo>
                  <a:lnTo>
                    <a:pt x="1139621" y="558800"/>
                  </a:lnTo>
                  <a:lnTo>
                    <a:pt x="1158201" y="520700"/>
                  </a:lnTo>
                  <a:lnTo>
                    <a:pt x="1173175" y="469900"/>
                  </a:lnTo>
                  <a:lnTo>
                    <a:pt x="1184186" y="419100"/>
                  </a:lnTo>
                  <a:lnTo>
                    <a:pt x="1200797" y="482600"/>
                  </a:lnTo>
                  <a:lnTo>
                    <a:pt x="1218069" y="533400"/>
                  </a:lnTo>
                  <a:lnTo>
                    <a:pt x="1235659" y="584200"/>
                  </a:lnTo>
                  <a:lnTo>
                    <a:pt x="1253185" y="635000"/>
                  </a:lnTo>
                  <a:lnTo>
                    <a:pt x="1270266" y="685800"/>
                  </a:lnTo>
                  <a:lnTo>
                    <a:pt x="1286548" y="723900"/>
                  </a:lnTo>
                  <a:lnTo>
                    <a:pt x="1308468" y="762000"/>
                  </a:lnTo>
                  <a:lnTo>
                    <a:pt x="1334477" y="812800"/>
                  </a:lnTo>
                  <a:lnTo>
                    <a:pt x="1363992" y="850900"/>
                  </a:lnTo>
                  <a:lnTo>
                    <a:pt x="1396453" y="901700"/>
                  </a:lnTo>
                  <a:lnTo>
                    <a:pt x="1431277" y="939800"/>
                  </a:lnTo>
                  <a:lnTo>
                    <a:pt x="1467866" y="977900"/>
                  </a:lnTo>
                  <a:lnTo>
                    <a:pt x="1505673" y="1016000"/>
                  </a:lnTo>
                  <a:lnTo>
                    <a:pt x="1544104" y="1054100"/>
                  </a:lnTo>
                  <a:lnTo>
                    <a:pt x="1582585" y="1079500"/>
                  </a:lnTo>
                  <a:lnTo>
                    <a:pt x="1621370" y="1117600"/>
                  </a:lnTo>
                  <a:lnTo>
                    <a:pt x="1661960" y="1143000"/>
                  </a:lnTo>
                  <a:lnTo>
                    <a:pt x="1704111" y="1168400"/>
                  </a:lnTo>
                  <a:lnTo>
                    <a:pt x="1747545" y="1193800"/>
                  </a:lnTo>
                  <a:lnTo>
                    <a:pt x="1792008" y="1231900"/>
                  </a:lnTo>
                  <a:lnTo>
                    <a:pt x="1837245" y="1257300"/>
                  </a:lnTo>
                  <a:lnTo>
                    <a:pt x="1883016" y="1270000"/>
                  </a:lnTo>
                  <a:lnTo>
                    <a:pt x="1929028" y="1295400"/>
                  </a:lnTo>
                  <a:lnTo>
                    <a:pt x="1929028" y="1179525"/>
                  </a:lnTo>
                  <a:lnTo>
                    <a:pt x="1816811" y="1117600"/>
                  </a:lnTo>
                  <a:lnTo>
                    <a:pt x="1772488" y="1092200"/>
                  </a:lnTo>
                  <a:lnTo>
                    <a:pt x="1729486" y="1066800"/>
                  </a:lnTo>
                  <a:lnTo>
                    <a:pt x="1688134" y="1028700"/>
                  </a:lnTo>
                  <a:lnTo>
                    <a:pt x="1648726" y="1003300"/>
                  </a:lnTo>
                  <a:lnTo>
                    <a:pt x="1571853" y="927100"/>
                  </a:lnTo>
                  <a:lnTo>
                    <a:pt x="1534083" y="901700"/>
                  </a:lnTo>
                  <a:lnTo>
                    <a:pt x="1497850" y="850900"/>
                  </a:lnTo>
                  <a:lnTo>
                    <a:pt x="1463941" y="812800"/>
                  </a:lnTo>
                  <a:lnTo>
                    <a:pt x="1433156" y="774700"/>
                  </a:lnTo>
                  <a:lnTo>
                    <a:pt x="1406296" y="723900"/>
                  </a:lnTo>
                  <a:lnTo>
                    <a:pt x="1384173" y="685800"/>
                  </a:lnTo>
                  <a:lnTo>
                    <a:pt x="1368971" y="647700"/>
                  </a:lnTo>
                  <a:lnTo>
                    <a:pt x="1353019" y="596900"/>
                  </a:lnTo>
                  <a:lnTo>
                    <a:pt x="1336662" y="558800"/>
                  </a:lnTo>
                  <a:lnTo>
                    <a:pt x="1320228" y="508000"/>
                  </a:lnTo>
                  <a:lnTo>
                    <a:pt x="1304086" y="457200"/>
                  </a:lnTo>
                  <a:lnTo>
                    <a:pt x="1292440" y="419100"/>
                  </a:lnTo>
                  <a:lnTo>
                    <a:pt x="1288554" y="406400"/>
                  </a:lnTo>
                  <a:lnTo>
                    <a:pt x="1273987" y="355600"/>
                  </a:lnTo>
                  <a:lnTo>
                    <a:pt x="1260729" y="292100"/>
                  </a:lnTo>
                  <a:lnTo>
                    <a:pt x="1249108" y="241300"/>
                  </a:lnTo>
                  <a:lnTo>
                    <a:pt x="1239469" y="190500"/>
                  </a:lnTo>
                  <a:lnTo>
                    <a:pt x="1232166" y="152400"/>
                  </a:lnTo>
                  <a:lnTo>
                    <a:pt x="1227543" y="101600"/>
                  </a:lnTo>
                  <a:lnTo>
                    <a:pt x="1225918" y="63500"/>
                  </a:lnTo>
                  <a:lnTo>
                    <a:pt x="1203325" y="25400"/>
                  </a:lnTo>
                  <a:lnTo>
                    <a:pt x="1188123" y="12700"/>
                  </a:lnTo>
                  <a:lnTo>
                    <a:pt x="1184186" y="12700"/>
                  </a:lnTo>
                  <a:lnTo>
                    <a:pt x="1177886" y="0"/>
                  </a:lnTo>
                  <a:lnTo>
                    <a:pt x="1112456" y="0"/>
                  </a:lnTo>
                  <a:lnTo>
                    <a:pt x="1098372" y="25400"/>
                  </a:lnTo>
                  <a:lnTo>
                    <a:pt x="1085875" y="50800"/>
                  </a:lnTo>
                  <a:lnTo>
                    <a:pt x="1077595" y="76200"/>
                  </a:lnTo>
                  <a:lnTo>
                    <a:pt x="1073010" y="114300"/>
                  </a:lnTo>
                  <a:lnTo>
                    <a:pt x="1071600" y="139700"/>
                  </a:lnTo>
                  <a:lnTo>
                    <a:pt x="1073480" y="177800"/>
                  </a:lnTo>
                  <a:lnTo>
                    <a:pt x="1077798" y="228600"/>
                  </a:lnTo>
                  <a:lnTo>
                    <a:pt x="1082560" y="266700"/>
                  </a:lnTo>
                  <a:lnTo>
                    <a:pt x="1085773" y="292100"/>
                  </a:lnTo>
                  <a:lnTo>
                    <a:pt x="1086358" y="342900"/>
                  </a:lnTo>
                  <a:lnTo>
                    <a:pt x="1081354" y="393700"/>
                  </a:lnTo>
                  <a:lnTo>
                    <a:pt x="1071257" y="444500"/>
                  </a:lnTo>
                  <a:lnTo>
                    <a:pt x="1056551" y="495300"/>
                  </a:lnTo>
                  <a:lnTo>
                    <a:pt x="1037717" y="533400"/>
                  </a:lnTo>
                  <a:lnTo>
                    <a:pt x="1015238" y="584200"/>
                  </a:lnTo>
                  <a:lnTo>
                    <a:pt x="989609" y="622300"/>
                  </a:lnTo>
                  <a:lnTo>
                    <a:pt x="961326" y="673100"/>
                  </a:lnTo>
                  <a:lnTo>
                    <a:pt x="930859" y="711200"/>
                  </a:lnTo>
                  <a:lnTo>
                    <a:pt x="898702" y="749300"/>
                  </a:lnTo>
                  <a:lnTo>
                    <a:pt x="865352" y="787400"/>
                  </a:lnTo>
                  <a:lnTo>
                    <a:pt x="796988" y="863600"/>
                  </a:lnTo>
                  <a:lnTo>
                    <a:pt x="762952" y="889000"/>
                  </a:lnTo>
                  <a:lnTo>
                    <a:pt x="727697" y="927100"/>
                  </a:lnTo>
                  <a:lnTo>
                    <a:pt x="690549" y="965200"/>
                  </a:lnTo>
                  <a:lnTo>
                    <a:pt x="651700" y="990600"/>
                  </a:lnTo>
                  <a:lnTo>
                    <a:pt x="611339" y="1016000"/>
                  </a:lnTo>
                  <a:lnTo>
                    <a:pt x="569633" y="1054100"/>
                  </a:lnTo>
                  <a:lnTo>
                    <a:pt x="526770" y="1079500"/>
                  </a:lnTo>
                  <a:lnTo>
                    <a:pt x="482955" y="1104900"/>
                  </a:lnTo>
                  <a:lnTo>
                    <a:pt x="301663" y="1206500"/>
                  </a:lnTo>
                  <a:lnTo>
                    <a:pt x="255765" y="1219200"/>
                  </a:lnTo>
                  <a:lnTo>
                    <a:pt x="210007" y="1244600"/>
                  </a:lnTo>
                  <a:lnTo>
                    <a:pt x="164566" y="1257300"/>
                  </a:lnTo>
                  <a:lnTo>
                    <a:pt x="102946" y="1282700"/>
                  </a:lnTo>
                  <a:lnTo>
                    <a:pt x="73101" y="1295400"/>
                  </a:lnTo>
                  <a:lnTo>
                    <a:pt x="44881" y="1308100"/>
                  </a:lnTo>
                  <a:lnTo>
                    <a:pt x="30708" y="1308100"/>
                  </a:lnTo>
                  <a:lnTo>
                    <a:pt x="16941" y="1320800"/>
                  </a:lnTo>
                  <a:lnTo>
                    <a:pt x="6794" y="1333500"/>
                  </a:lnTo>
                  <a:lnTo>
                    <a:pt x="927" y="1346200"/>
                  </a:lnTo>
                  <a:lnTo>
                    <a:pt x="0" y="1371600"/>
                  </a:lnTo>
                  <a:lnTo>
                    <a:pt x="4178" y="1384300"/>
                  </a:lnTo>
                  <a:lnTo>
                    <a:pt x="12700" y="1397000"/>
                  </a:lnTo>
                  <a:lnTo>
                    <a:pt x="24917" y="1409700"/>
                  </a:lnTo>
                  <a:lnTo>
                    <a:pt x="54368" y="1409700"/>
                  </a:lnTo>
                  <a:lnTo>
                    <a:pt x="88874" y="1422400"/>
                  </a:lnTo>
                  <a:lnTo>
                    <a:pt x="131508" y="1435100"/>
                  </a:lnTo>
                  <a:lnTo>
                    <a:pt x="170078" y="1447800"/>
                  </a:lnTo>
                  <a:lnTo>
                    <a:pt x="221970" y="1447800"/>
                  </a:lnTo>
                  <a:lnTo>
                    <a:pt x="272669" y="1473200"/>
                  </a:lnTo>
                  <a:lnTo>
                    <a:pt x="369849" y="1498600"/>
                  </a:lnTo>
                  <a:lnTo>
                    <a:pt x="416026" y="1524000"/>
                  </a:lnTo>
                  <a:lnTo>
                    <a:pt x="460387" y="1549400"/>
                  </a:lnTo>
                  <a:lnTo>
                    <a:pt x="502767" y="1574800"/>
                  </a:lnTo>
                  <a:lnTo>
                    <a:pt x="543013" y="1612900"/>
                  </a:lnTo>
                  <a:lnTo>
                    <a:pt x="580986" y="1651000"/>
                  </a:lnTo>
                  <a:lnTo>
                    <a:pt x="616508" y="1689100"/>
                  </a:lnTo>
                  <a:lnTo>
                    <a:pt x="648881" y="1727200"/>
                  </a:lnTo>
                  <a:lnTo>
                    <a:pt x="678751" y="1778000"/>
                  </a:lnTo>
                  <a:lnTo>
                    <a:pt x="706285" y="1816100"/>
                  </a:lnTo>
                  <a:lnTo>
                    <a:pt x="731710" y="1854200"/>
                  </a:lnTo>
                  <a:lnTo>
                    <a:pt x="755192" y="1905000"/>
                  </a:lnTo>
                  <a:lnTo>
                    <a:pt x="776947" y="1943100"/>
                  </a:lnTo>
                  <a:lnTo>
                    <a:pt x="797166" y="1993900"/>
                  </a:lnTo>
                  <a:lnTo>
                    <a:pt x="816025" y="2032000"/>
                  </a:lnTo>
                  <a:lnTo>
                    <a:pt x="833742" y="2082800"/>
                  </a:lnTo>
                  <a:lnTo>
                    <a:pt x="850493" y="2133600"/>
                  </a:lnTo>
                  <a:lnTo>
                    <a:pt x="866482" y="2171700"/>
                  </a:lnTo>
                  <a:lnTo>
                    <a:pt x="881913" y="2222500"/>
                  </a:lnTo>
                  <a:lnTo>
                    <a:pt x="896962" y="2273300"/>
                  </a:lnTo>
                  <a:lnTo>
                    <a:pt x="926719" y="2374900"/>
                  </a:lnTo>
                  <a:lnTo>
                    <a:pt x="940485" y="2425700"/>
                  </a:lnTo>
                  <a:lnTo>
                    <a:pt x="951179" y="2476500"/>
                  </a:lnTo>
                  <a:lnTo>
                    <a:pt x="959713" y="2540000"/>
                  </a:lnTo>
                  <a:lnTo>
                    <a:pt x="967016" y="2590800"/>
                  </a:lnTo>
                  <a:lnTo>
                    <a:pt x="973963" y="2641600"/>
                  </a:lnTo>
                  <a:lnTo>
                    <a:pt x="973963" y="2705100"/>
                  </a:lnTo>
                  <a:lnTo>
                    <a:pt x="977976" y="2717800"/>
                  </a:lnTo>
                  <a:lnTo>
                    <a:pt x="988923" y="2743200"/>
                  </a:lnTo>
                  <a:lnTo>
                    <a:pt x="1005192" y="2755900"/>
                  </a:lnTo>
                  <a:lnTo>
                    <a:pt x="1045362" y="2755900"/>
                  </a:lnTo>
                  <a:lnTo>
                    <a:pt x="1062342" y="2743200"/>
                  </a:lnTo>
                  <a:lnTo>
                    <a:pt x="1074305" y="2730500"/>
                  </a:lnTo>
                  <a:lnTo>
                    <a:pt x="1079474" y="2705100"/>
                  </a:lnTo>
                  <a:lnTo>
                    <a:pt x="1079804" y="2705100"/>
                  </a:lnTo>
                  <a:lnTo>
                    <a:pt x="1080350" y="2679700"/>
                  </a:lnTo>
                  <a:lnTo>
                    <a:pt x="1080465" y="2667000"/>
                  </a:lnTo>
                  <a:lnTo>
                    <a:pt x="1079474" y="2641600"/>
                  </a:lnTo>
                  <a:lnTo>
                    <a:pt x="1079766" y="2603500"/>
                  </a:lnTo>
                  <a:lnTo>
                    <a:pt x="1080655" y="2565400"/>
                  </a:lnTo>
                  <a:lnTo>
                    <a:pt x="1082128" y="2527300"/>
                  </a:lnTo>
                  <a:lnTo>
                    <a:pt x="1088453" y="2451100"/>
                  </a:lnTo>
                  <a:lnTo>
                    <a:pt x="1094994" y="2400300"/>
                  </a:lnTo>
                  <a:lnTo>
                    <a:pt x="1103731" y="2349500"/>
                  </a:lnTo>
                  <a:lnTo>
                    <a:pt x="1114602" y="2298700"/>
                  </a:lnTo>
                  <a:lnTo>
                    <a:pt x="1118920" y="2286000"/>
                  </a:lnTo>
                  <a:lnTo>
                    <a:pt x="1127544" y="2260600"/>
                  </a:lnTo>
                  <a:lnTo>
                    <a:pt x="1142492" y="2209800"/>
                  </a:lnTo>
                  <a:lnTo>
                    <a:pt x="1159357" y="2171700"/>
                  </a:lnTo>
                  <a:lnTo>
                    <a:pt x="1178090" y="2120900"/>
                  </a:lnTo>
                  <a:lnTo>
                    <a:pt x="1198600" y="2082800"/>
                  </a:lnTo>
                  <a:lnTo>
                    <a:pt x="1220838" y="2032000"/>
                  </a:lnTo>
                  <a:lnTo>
                    <a:pt x="1244739" y="1993900"/>
                  </a:lnTo>
                  <a:lnTo>
                    <a:pt x="1270203" y="1955800"/>
                  </a:lnTo>
                  <a:lnTo>
                    <a:pt x="1297190" y="1905000"/>
                  </a:lnTo>
                  <a:lnTo>
                    <a:pt x="1325626" y="1866900"/>
                  </a:lnTo>
                  <a:lnTo>
                    <a:pt x="1355432" y="1828800"/>
                  </a:lnTo>
                  <a:lnTo>
                    <a:pt x="1417815" y="1752600"/>
                  </a:lnTo>
                  <a:lnTo>
                    <a:pt x="1450759" y="1727200"/>
                  </a:lnTo>
                  <a:lnTo>
                    <a:pt x="1485290" y="1689100"/>
                  </a:lnTo>
                  <a:lnTo>
                    <a:pt x="1521320" y="1651000"/>
                  </a:lnTo>
                  <a:lnTo>
                    <a:pt x="1558785" y="1625600"/>
                  </a:lnTo>
                  <a:lnTo>
                    <a:pt x="1597571" y="1587500"/>
                  </a:lnTo>
                  <a:lnTo>
                    <a:pt x="1637626" y="1562100"/>
                  </a:lnTo>
                  <a:lnTo>
                    <a:pt x="1678851" y="1524000"/>
                  </a:lnTo>
                  <a:lnTo>
                    <a:pt x="1721154" y="1498600"/>
                  </a:lnTo>
                  <a:lnTo>
                    <a:pt x="1764474" y="1473200"/>
                  </a:lnTo>
                  <a:lnTo>
                    <a:pt x="1808708" y="1460500"/>
                  </a:lnTo>
                  <a:lnTo>
                    <a:pt x="1853780" y="1435100"/>
                  </a:lnTo>
                  <a:lnTo>
                    <a:pt x="2040826" y="1384300"/>
                  </a:lnTo>
                  <a:lnTo>
                    <a:pt x="2068055" y="1384300"/>
                  </a:lnTo>
                  <a:lnTo>
                    <a:pt x="2098014" y="1371600"/>
                  </a:lnTo>
                  <a:lnTo>
                    <a:pt x="2132165" y="1371600"/>
                  </a:lnTo>
                  <a:lnTo>
                    <a:pt x="2148560" y="1358900"/>
                  </a:lnTo>
                  <a:lnTo>
                    <a:pt x="2161794" y="1358900"/>
                  </a:lnTo>
                  <a:lnTo>
                    <a:pt x="2171027" y="1333500"/>
                  </a:lnTo>
                  <a:lnTo>
                    <a:pt x="2175472" y="1320800"/>
                  </a:lnTo>
                  <a:close/>
                </a:path>
                <a:path w="16316960" h="9197340">
                  <a:moveTo>
                    <a:pt x="10143071" y="7753540"/>
                  </a:moveTo>
                  <a:lnTo>
                    <a:pt x="10139007" y="7711173"/>
                  </a:lnTo>
                  <a:lnTo>
                    <a:pt x="10126612" y="7651343"/>
                  </a:lnTo>
                  <a:lnTo>
                    <a:pt x="10108095" y="7580033"/>
                  </a:lnTo>
                  <a:lnTo>
                    <a:pt x="10089959" y="7528395"/>
                  </a:lnTo>
                  <a:lnTo>
                    <a:pt x="10077958" y="7519314"/>
                  </a:lnTo>
                  <a:lnTo>
                    <a:pt x="10077958" y="7728191"/>
                  </a:lnTo>
                  <a:lnTo>
                    <a:pt x="10040531" y="7728077"/>
                  </a:lnTo>
                  <a:lnTo>
                    <a:pt x="10003028" y="7725359"/>
                  </a:lnTo>
                  <a:lnTo>
                    <a:pt x="9965284" y="7718742"/>
                  </a:lnTo>
                  <a:lnTo>
                    <a:pt x="9926066" y="7703312"/>
                  </a:lnTo>
                  <a:lnTo>
                    <a:pt x="9956381" y="7676401"/>
                  </a:lnTo>
                  <a:lnTo>
                    <a:pt x="10040595" y="7598854"/>
                  </a:lnTo>
                  <a:lnTo>
                    <a:pt x="10063137" y="7647953"/>
                  </a:lnTo>
                  <a:lnTo>
                    <a:pt x="10072192" y="7686294"/>
                  </a:lnTo>
                  <a:lnTo>
                    <a:pt x="10077958" y="7728191"/>
                  </a:lnTo>
                  <a:lnTo>
                    <a:pt x="10077958" y="7519314"/>
                  </a:lnTo>
                  <a:lnTo>
                    <a:pt x="10073411" y="7515873"/>
                  </a:lnTo>
                  <a:lnTo>
                    <a:pt x="10052329" y="7516482"/>
                  </a:lnTo>
                  <a:lnTo>
                    <a:pt x="10027387" y="7530020"/>
                  </a:lnTo>
                  <a:lnTo>
                    <a:pt x="10024491" y="7530833"/>
                  </a:lnTo>
                  <a:lnTo>
                    <a:pt x="10019716" y="7536116"/>
                  </a:lnTo>
                  <a:lnTo>
                    <a:pt x="9943884" y="7608684"/>
                  </a:lnTo>
                  <a:lnTo>
                    <a:pt x="9868941" y="7682319"/>
                  </a:lnTo>
                  <a:lnTo>
                    <a:pt x="9854463" y="7702182"/>
                  </a:lnTo>
                  <a:lnTo>
                    <a:pt x="9852368" y="7721219"/>
                  </a:lnTo>
                  <a:lnTo>
                    <a:pt x="9862248" y="7738237"/>
                  </a:lnTo>
                  <a:lnTo>
                    <a:pt x="9883699" y="7752042"/>
                  </a:lnTo>
                  <a:lnTo>
                    <a:pt x="9901441" y="7758951"/>
                  </a:lnTo>
                  <a:lnTo>
                    <a:pt x="9955479" y="7780807"/>
                  </a:lnTo>
                  <a:lnTo>
                    <a:pt x="9942855" y="7813332"/>
                  </a:lnTo>
                  <a:lnTo>
                    <a:pt x="9930092" y="7844574"/>
                  </a:lnTo>
                  <a:lnTo>
                    <a:pt x="9917722" y="7877035"/>
                  </a:lnTo>
                  <a:lnTo>
                    <a:pt x="9885616" y="7953222"/>
                  </a:lnTo>
                  <a:lnTo>
                    <a:pt x="9864941" y="7997228"/>
                  </a:lnTo>
                  <a:lnTo>
                    <a:pt x="9842868" y="8040294"/>
                  </a:lnTo>
                  <a:lnTo>
                    <a:pt x="9819411" y="8082432"/>
                  </a:lnTo>
                  <a:lnTo>
                    <a:pt x="9794570" y="8123644"/>
                  </a:lnTo>
                  <a:lnTo>
                    <a:pt x="9768357" y="8163915"/>
                  </a:lnTo>
                  <a:lnTo>
                    <a:pt x="9741116" y="8204467"/>
                  </a:lnTo>
                  <a:lnTo>
                    <a:pt x="9712160" y="8242871"/>
                  </a:lnTo>
                  <a:lnTo>
                    <a:pt x="9678733" y="8285150"/>
                  </a:lnTo>
                  <a:lnTo>
                    <a:pt x="9643948" y="8326488"/>
                  </a:lnTo>
                  <a:lnTo>
                    <a:pt x="9607220" y="8365731"/>
                  </a:lnTo>
                  <a:lnTo>
                    <a:pt x="9567964" y="8401736"/>
                  </a:lnTo>
                  <a:lnTo>
                    <a:pt x="9526270" y="8435772"/>
                  </a:lnTo>
                  <a:lnTo>
                    <a:pt x="9481541" y="8466709"/>
                  </a:lnTo>
                  <a:lnTo>
                    <a:pt x="9438792" y="8491804"/>
                  </a:lnTo>
                  <a:lnTo>
                    <a:pt x="9394330" y="8512111"/>
                  </a:lnTo>
                  <a:lnTo>
                    <a:pt x="9348038" y="8527656"/>
                  </a:lnTo>
                  <a:lnTo>
                    <a:pt x="9299511" y="8537232"/>
                  </a:lnTo>
                  <a:lnTo>
                    <a:pt x="9251226" y="8541474"/>
                  </a:lnTo>
                  <a:lnTo>
                    <a:pt x="9205392" y="8538426"/>
                  </a:lnTo>
                  <a:lnTo>
                    <a:pt x="9161818" y="8528164"/>
                  </a:lnTo>
                  <a:lnTo>
                    <a:pt x="9120683" y="8511946"/>
                  </a:lnTo>
                  <a:lnTo>
                    <a:pt x="9081795" y="8489836"/>
                  </a:lnTo>
                  <a:lnTo>
                    <a:pt x="9045003" y="8461858"/>
                  </a:lnTo>
                  <a:lnTo>
                    <a:pt x="9036710" y="8453615"/>
                  </a:lnTo>
                  <a:lnTo>
                    <a:pt x="9027389" y="8444357"/>
                  </a:lnTo>
                  <a:lnTo>
                    <a:pt x="9009774" y="8426856"/>
                  </a:lnTo>
                  <a:lnTo>
                    <a:pt x="9014447" y="8421599"/>
                  </a:lnTo>
                  <a:lnTo>
                    <a:pt x="9018346" y="8415236"/>
                  </a:lnTo>
                  <a:lnTo>
                    <a:pt x="9056992" y="8360943"/>
                  </a:lnTo>
                  <a:lnTo>
                    <a:pt x="9083345" y="8315363"/>
                  </a:lnTo>
                  <a:lnTo>
                    <a:pt x="9105087" y="8267116"/>
                  </a:lnTo>
                  <a:lnTo>
                    <a:pt x="9122931" y="8218627"/>
                  </a:lnTo>
                  <a:lnTo>
                    <a:pt x="9136215" y="8167459"/>
                  </a:lnTo>
                  <a:lnTo>
                    <a:pt x="9145295" y="8114830"/>
                  </a:lnTo>
                  <a:lnTo>
                    <a:pt x="9149156" y="8066291"/>
                  </a:lnTo>
                  <a:lnTo>
                    <a:pt x="9148077" y="8019123"/>
                  </a:lnTo>
                  <a:lnTo>
                    <a:pt x="9140228" y="7972526"/>
                  </a:lnTo>
                  <a:lnTo>
                    <a:pt x="9124124" y="7926921"/>
                  </a:lnTo>
                  <a:lnTo>
                    <a:pt x="9100960" y="7888554"/>
                  </a:lnTo>
                  <a:lnTo>
                    <a:pt x="9086304" y="7873644"/>
                  </a:lnTo>
                  <a:lnTo>
                    <a:pt x="9086304" y="8066672"/>
                  </a:lnTo>
                  <a:lnTo>
                    <a:pt x="9083307" y="8104429"/>
                  </a:lnTo>
                  <a:lnTo>
                    <a:pt x="9073871" y="8157159"/>
                  </a:lnTo>
                  <a:lnTo>
                    <a:pt x="9059774" y="8208556"/>
                  </a:lnTo>
                  <a:lnTo>
                    <a:pt x="9040635" y="8257400"/>
                  </a:lnTo>
                  <a:lnTo>
                    <a:pt x="9016771" y="8304924"/>
                  </a:lnTo>
                  <a:lnTo>
                    <a:pt x="8987803" y="8349920"/>
                  </a:lnTo>
                  <a:lnTo>
                    <a:pt x="8967191" y="8376767"/>
                  </a:lnTo>
                  <a:lnTo>
                    <a:pt x="8939454" y="8337029"/>
                  </a:lnTo>
                  <a:lnTo>
                    <a:pt x="8917013" y="8297138"/>
                  </a:lnTo>
                  <a:lnTo>
                    <a:pt x="8898903" y="8256041"/>
                  </a:lnTo>
                  <a:lnTo>
                    <a:pt x="8884221" y="8212671"/>
                  </a:lnTo>
                  <a:lnTo>
                    <a:pt x="8871496" y="8163484"/>
                  </a:lnTo>
                  <a:lnTo>
                    <a:pt x="8862708" y="8111884"/>
                  </a:lnTo>
                  <a:lnTo>
                    <a:pt x="8859825" y="8061261"/>
                  </a:lnTo>
                  <a:lnTo>
                    <a:pt x="8863063" y="8008937"/>
                  </a:lnTo>
                  <a:lnTo>
                    <a:pt x="8875370" y="7960677"/>
                  </a:lnTo>
                  <a:lnTo>
                    <a:pt x="8914028" y="7910347"/>
                  </a:lnTo>
                  <a:lnTo>
                    <a:pt x="8975636" y="7891856"/>
                  </a:lnTo>
                  <a:lnTo>
                    <a:pt x="9006053" y="7896555"/>
                  </a:lnTo>
                  <a:lnTo>
                    <a:pt x="9053766" y="7930718"/>
                  </a:lnTo>
                  <a:lnTo>
                    <a:pt x="9079674" y="7990738"/>
                  </a:lnTo>
                  <a:lnTo>
                    <a:pt x="9086164" y="8031112"/>
                  </a:lnTo>
                  <a:lnTo>
                    <a:pt x="9086304" y="8066672"/>
                  </a:lnTo>
                  <a:lnTo>
                    <a:pt x="9086304" y="7873644"/>
                  </a:lnTo>
                  <a:lnTo>
                    <a:pt x="9073502" y="7860614"/>
                  </a:lnTo>
                  <a:lnTo>
                    <a:pt x="9070442" y="7857503"/>
                  </a:lnTo>
                  <a:lnTo>
                    <a:pt x="9032951" y="7837640"/>
                  </a:lnTo>
                  <a:lnTo>
                    <a:pt x="8987815" y="7829131"/>
                  </a:lnTo>
                  <a:lnTo>
                    <a:pt x="8939441" y="7833385"/>
                  </a:lnTo>
                  <a:lnTo>
                    <a:pt x="8895880" y="7846847"/>
                  </a:lnTo>
                  <a:lnTo>
                    <a:pt x="8858847" y="7874317"/>
                  </a:lnTo>
                  <a:lnTo>
                    <a:pt x="8827706" y="7912011"/>
                  </a:lnTo>
                  <a:lnTo>
                    <a:pt x="8805939" y="7966862"/>
                  </a:lnTo>
                  <a:lnTo>
                    <a:pt x="8798382" y="8024342"/>
                  </a:lnTo>
                  <a:lnTo>
                    <a:pt x="8798230" y="8074482"/>
                  </a:lnTo>
                  <a:lnTo>
                    <a:pt x="8801887" y="8123568"/>
                  </a:lnTo>
                  <a:lnTo>
                    <a:pt x="8809330" y="8171586"/>
                  </a:lnTo>
                  <a:lnTo>
                    <a:pt x="8820569" y="8218564"/>
                  </a:lnTo>
                  <a:lnTo>
                    <a:pt x="8835225" y="8263255"/>
                  </a:lnTo>
                  <a:lnTo>
                    <a:pt x="8853983" y="8308124"/>
                  </a:lnTo>
                  <a:lnTo>
                    <a:pt x="8876487" y="8351952"/>
                  </a:lnTo>
                  <a:lnTo>
                    <a:pt x="8902713" y="8394738"/>
                  </a:lnTo>
                  <a:lnTo>
                    <a:pt x="8912542" y="8409140"/>
                  </a:lnTo>
                  <a:lnTo>
                    <a:pt x="8922207" y="8423580"/>
                  </a:lnTo>
                  <a:lnTo>
                    <a:pt x="8918156" y="8428672"/>
                  </a:lnTo>
                  <a:lnTo>
                    <a:pt x="8916086" y="8430565"/>
                  </a:lnTo>
                  <a:lnTo>
                    <a:pt x="8908758" y="8437880"/>
                  </a:lnTo>
                  <a:lnTo>
                    <a:pt x="8855723" y="8475078"/>
                  </a:lnTo>
                  <a:lnTo>
                    <a:pt x="8812416" y="8499030"/>
                  </a:lnTo>
                  <a:lnTo>
                    <a:pt x="8768270" y="8516607"/>
                  </a:lnTo>
                  <a:lnTo>
                    <a:pt x="8723325" y="8527821"/>
                  </a:lnTo>
                  <a:lnTo>
                    <a:pt x="8677618" y="8532660"/>
                  </a:lnTo>
                  <a:lnTo>
                    <a:pt x="8631504" y="8532330"/>
                  </a:lnTo>
                  <a:lnTo>
                    <a:pt x="8584667" y="8525612"/>
                  </a:lnTo>
                  <a:lnTo>
                    <a:pt x="8537156" y="8512492"/>
                  </a:lnTo>
                  <a:lnTo>
                    <a:pt x="8488629" y="8491741"/>
                  </a:lnTo>
                  <a:lnTo>
                    <a:pt x="8440814" y="8462886"/>
                  </a:lnTo>
                  <a:lnTo>
                    <a:pt x="8400593" y="8425320"/>
                  </a:lnTo>
                  <a:lnTo>
                    <a:pt x="8365845" y="8380946"/>
                  </a:lnTo>
                  <a:lnTo>
                    <a:pt x="8335124" y="8334146"/>
                  </a:lnTo>
                  <a:lnTo>
                    <a:pt x="8326729" y="8310118"/>
                  </a:lnTo>
                  <a:lnTo>
                    <a:pt x="8327949" y="8297913"/>
                  </a:lnTo>
                  <a:lnTo>
                    <a:pt x="8332787" y="8284692"/>
                  </a:lnTo>
                  <a:lnTo>
                    <a:pt x="8348396" y="8252650"/>
                  </a:lnTo>
                  <a:lnTo>
                    <a:pt x="8363217" y="8219516"/>
                  </a:lnTo>
                  <a:lnTo>
                    <a:pt x="8391487" y="8153616"/>
                  </a:lnTo>
                  <a:lnTo>
                    <a:pt x="8407057" y="8104454"/>
                  </a:lnTo>
                  <a:lnTo>
                    <a:pt x="8411032" y="8073022"/>
                  </a:lnTo>
                  <a:lnTo>
                    <a:pt x="8407438" y="8059521"/>
                  </a:lnTo>
                  <a:lnTo>
                    <a:pt x="8399894" y="8048434"/>
                  </a:lnTo>
                  <a:lnTo>
                    <a:pt x="8387791" y="8038630"/>
                  </a:lnTo>
                  <a:lnTo>
                    <a:pt x="8373808" y="8033296"/>
                  </a:lnTo>
                  <a:lnTo>
                    <a:pt x="8360296" y="8033105"/>
                  </a:lnTo>
                  <a:lnTo>
                    <a:pt x="8347164" y="8036776"/>
                  </a:lnTo>
                  <a:lnTo>
                    <a:pt x="8315998" y="8061287"/>
                  </a:lnTo>
                  <a:lnTo>
                    <a:pt x="8281314" y="8105229"/>
                  </a:lnTo>
                  <a:lnTo>
                    <a:pt x="8262213" y="8150111"/>
                  </a:lnTo>
                  <a:lnTo>
                    <a:pt x="8259305" y="8158835"/>
                  </a:lnTo>
                  <a:lnTo>
                    <a:pt x="8252866" y="8176450"/>
                  </a:lnTo>
                  <a:lnTo>
                    <a:pt x="8249488" y="8186623"/>
                  </a:lnTo>
                  <a:lnTo>
                    <a:pt x="8235429" y="8174723"/>
                  </a:lnTo>
                  <a:lnTo>
                    <a:pt x="8222234" y="8163903"/>
                  </a:lnTo>
                  <a:lnTo>
                    <a:pt x="8178800" y="8129867"/>
                  </a:lnTo>
                  <a:lnTo>
                    <a:pt x="8140344" y="8115528"/>
                  </a:lnTo>
                  <a:lnTo>
                    <a:pt x="8119465" y="8116087"/>
                  </a:lnTo>
                  <a:lnTo>
                    <a:pt x="8096428" y="8122513"/>
                  </a:lnTo>
                  <a:lnTo>
                    <a:pt x="8081658" y="8137169"/>
                  </a:lnTo>
                  <a:lnTo>
                    <a:pt x="8076412" y="8157096"/>
                  </a:lnTo>
                  <a:lnTo>
                    <a:pt x="8082267" y="8180514"/>
                  </a:lnTo>
                  <a:lnTo>
                    <a:pt x="8110766" y="8217395"/>
                  </a:lnTo>
                  <a:lnTo>
                    <a:pt x="8168081" y="8262061"/>
                  </a:lnTo>
                  <a:lnTo>
                    <a:pt x="8243951" y="8301558"/>
                  </a:lnTo>
                  <a:lnTo>
                    <a:pt x="8252536" y="8308391"/>
                  </a:lnTo>
                  <a:lnTo>
                    <a:pt x="8259559" y="8316976"/>
                  </a:lnTo>
                  <a:lnTo>
                    <a:pt x="8265515" y="8327187"/>
                  </a:lnTo>
                  <a:lnTo>
                    <a:pt x="8277936" y="8351406"/>
                  </a:lnTo>
                  <a:lnTo>
                    <a:pt x="8290915" y="8375472"/>
                  </a:lnTo>
                  <a:lnTo>
                    <a:pt x="8319770" y="8422805"/>
                  </a:lnTo>
                  <a:lnTo>
                    <a:pt x="8353844" y="8467357"/>
                  </a:lnTo>
                  <a:lnTo>
                    <a:pt x="8392439" y="8505380"/>
                  </a:lnTo>
                  <a:lnTo>
                    <a:pt x="8436623" y="8537892"/>
                  </a:lnTo>
                  <a:lnTo>
                    <a:pt x="8486432" y="8562238"/>
                  </a:lnTo>
                  <a:lnTo>
                    <a:pt x="8534349" y="8577885"/>
                  </a:lnTo>
                  <a:lnTo>
                    <a:pt x="8581936" y="8589658"/>
                  </a:lnTo>
                  <a:lnTo>
                    <a:pt x="8628507" y="8595131"/>
                  </a:lnTo>
                  <a:lnTo>
                    <a:pt x="8674710" y="8596757"/>
                  </a:lnTo>
                  <a:lnTo>
                    <a:pt x="8719871" y="8592071"/>
                  </a:lnTo>
                  <a:lnTo>
                    <a:pt x="8764638" y="8583549"/>
                  </a:lnTo>
                  <a:lnTo>
                    <a:pt x="8808326" y="8568728"/>
                  </a:lnTo>
                  <a:lnTo>
                    <a:pt x="8851595" y="8550072"/>
                  </a:lnTo>
                  <a:lnTo>
                    <a:pt x="8894089" y="8526348"/>
                  </a:lnTo>
                  <a:lnTo>
                    <a:pt x="8935809" y="8497583"/>
                  </a:lnTo>
                  <a:lnTo>
                    <a:pt x="8949817" y="8485759"/>
                  </a:lnTo>
                  <a:lnTo>
                    <a:pt x="8964562" y="8473745"/>
                  </a:lnTo>
                  <a:lnTo>
                    <a:pt x="8973248" y="8481860"/>
                  </a:lnTo>
                  <a:lnTo>
                    <a:pt x="8981630" y="8490077"/>
                  </a:lnTo>
                  <a:lnTo>
                    <a:pt x="8997493" y="8504110"/>
                  </a:lnTo>
                  <a:lnTo>
                    <a:pt x="9039098" y="8537334"/>
                  </a:lnTo>
                  <a:lnTo>
                    <a:pt x="9083764" y="8564435"/>
                  </a:lnTo>
                  <a:lnTo>
                    <a:pt x="9131732" y="8585340"/>
                  </a:lnTo>
                  <a:lnTo>
                    <a:pt x="9182900" y="8598764"/>
                  </a:lnTo>
                  <a:lnTo>
                    <a:pt x="9233637" y="8604390"/>
                  </a:lnTo>
                  <a:lnTo>
                    <a:pt x="9283332" y="8603717"/>
                  </a:lnTo>
                  <a:lnTo>
                    <a:pt x="9331884" y="8596770"/>
                  </a:lnTo>
                  <a:lnTo>
                    <a:pt x="9379585" y="8584794"/>
                  </a:lnTo>
                  <a:lnTo>
                    <a:pt x="9426003" y="8566569"/>
                  </a:lnTo>
                  <a:lnTo>
                    <a:pt x="9472104" y="8545805"/>
                  </a:lnTo>
                  <a:lnTo>
                    <a:pt x="9517799" y="8518563"/>
                  </a:lnTo>
                  <a:lnTo>
                    <a:pt x="9561258" y="8489302"/>
                  </a:lnTo>
                  <a:lnTo>
                    <a:pt x="9602241" y="8456778"/>
                  </a:lnTo>
                  <a:lnTo>
                    <a:pt x="9640862" y="8420963"/>
                  </a:lnTo>
                  <a:lnTo>
                    <a:pt x="9677590" y="8383029"/>
                  </a:lnTo>
                  <a:lnTo>
                    <a:pt x="9710318" y="8344903"/>
                  </a:lnTo>
                  <a:lnTo>
                    <a:pt x="9741979" y="8307070"/>
                  </a:lnTo>
                  <a:lnTo>
                    <a:pt x="9772256" y="8268297"/>
                  </a:lnTo>
                  <a:lnTo>
                    <a:pt x="9800819" y="8227377"/>
                  </a:lnTo>
                  <a:lnTo>
                    <a:pt x="9828365" y="8186737"/>
                  </a:lnTo>
                  <a:lnTo>
                    <a:pt x="9854565" y="8145145"/>
                  </a:lnTo>
                  <a:lnTo>
                    <a:pt x="9879432" y="8102613"/>
                  </a:lnTo>
                  <a:lnTo>
                    <a:pt x="9902990" y="8059128"/>
                  </a:lnTo>
                  <a:lnTo>
                    <a:pt x="9925596" y="8015910"/>
                  </a:lnTo>
                  <a:lnTo>
                    <a:pt x="9946576" y="7970507"/>
                  </a:lnTo>
                  <a:lnTo>
                    <a:pt x="9966642" y="7925359"/>
                  </a:lnTo>
                  <a:lnTo>
                    <a:pt x="9980625" y="7891132"/>
                  </a:lnTo>
                  <a:lnTo>
                    <a:pt x="9995027" y="7858112"/>
                  </a:lnTo>
                  <a:lnTo>
                    <a:pt x="10008946" y="7823911"/>
                  </a:lnTo>
                  <a:lnTo>
                    <a:pt x="10022865" y="7791018"/>
                  </a:lnTo>
                  <a:lnTo>
                    <a:pt x="10029736" y="7790421"/>
                  </a:lnTo>
                  <a:lnTo>
                    <a:pt x="10033114" y="7789481"/>
                  </a:lnTo>
                  <a:lnTo>
                    <a:pt x="10036353" y="7789900"/>
                  </a:lnTo>
                  <a:lnTo>
                    <a:pt x="10067569" y="7791742"/>
                  </a:lnTo>
                  <a:lnTo>
                    <a:pt x="10083508" y="7793888"/>
                  </a:lnTo>
                  <a:lnTo>
                    <a:pt x="10099142" y="7794803"/>
                  </a:lnTo>
                  <a:lnTo>
                    <a:pt x="10120389" y="7794155"/>
                  </a:lnTo>
                  <a:lnTo>
                    <a:pt x="10134498" y="7787576"/>
                  </a:lnTo>
                  <a:lnTo>
                    <a:pt x="10141750" y="7773695"/>
                  </a:lnTo>
                  <a:lnTo>
                    <a:pt x="10142804" y="7757579"/>
                  </a:lnTo>
                  <a:lnTo>
                    <a:pt x="10143071" y="7753540"/>
                  </a:lnTo>
                  <a:close/>
                </a:path>
                <a:path w="16316960" h="9197340">
                  <a:moveTo>
                    <a:pt x="15028939" y="994156"/>
                  </a:moveTo>
                  <a:lnTo>
                    <a:pt x="15025954" y="981278"/>
                  </a:lnTo>
                  <a:lnTo>
                    <a:pt x="15018347" y="970483"/>
                  </a:lnTo>
                  <a:lnTo>
                    <a:pt x="15006752" y="963193"/>
                  </a:lnTo>
                  <a:lnTo>
                    <a:pt x="14993201" y="960945"/>
                  </a:lnTo>
                  <a:lnTo>
                    <a:pt x="14980298" y="963955"/>
                  </a:lnTo>
                  <a:lnTo>
                    <a:pt x="14969452" y="971575"/>
                  </a:lnTo>
                  <a:lnTo>
                    <a:pt x="14962124" y="983157"/>
                  </a:lnTo>
                  <a:lnTo>
                    <a:pt x="14677758" y="1724482"/>
                  </a:lnTo>
                  <a:lnTo>
                    <a:pt x="14658810" y="1760334"/>
                  </a:lnTo>
                  <a:lnTo>
                    <a:pt x="14631772" y="1791106"/>
                  </a:lnTo>
                  <a:lnTo>
                    <a:pt x="14597367" y="1816100"/>
                  </a:lnTo>
                  <a:lnTo>
                    <a:pt x="14556359" y="1834654"/>
                  </a:lnTo>
                  <a:lnTo>
                    <a:pt x="14512112" y="1845551"/>
                  </a:lnTo>
                  <a:lnTo>
                    <a:pt x="14466532" y="1848726"/>
                  </a:lnTo>
                  <a:lnTo>
                    <a:pt x="14421193" y="1844205"/>
                  </a:lnTo>
                  <a:lnTo>
                    <a:pt x="14377657" y="1832013"/>
                  </a:lnTo>
                  <a:lnTo>
                    <a:pt x="14337056" y="1812226"/>
                  </a:lnTo>
                  <a:lnTo>
                    <a:pt x="14300238" y="1785531"/>
                  </a:lnTo>
                  <a:lnTo>
                    <a:pt x="14268374" y="1752955"/>
                  </a:lnTo>
                  <a:lnTo>
                    <a:pt x="14242682" y="1715528"/>
                  </a:lnTo>
                  <a:lnTo>
                    <a:pt x="14224597" y="1674583"/>
                  </a:lnTo>
                  <a:lnTo>
                    <a:pt x="14215669" y="1633131"/>
                  </a:lnTo>
                  <a:lnTo>
                    <a:pt x="14216063" y="1592211"/>
                  </a:lnTo>
                  <a:lnTo>
                    <a:pt x="14225931" y="1552879"/>
                  </a:lnTo>
                  <a:lnTo>
                    <a:pt x="14547406" y="714870"/>
                  </a:lnTo>
                  <a:lnTo>
                    <a:pt x="14584718" y="664806"/>
                  </a:lnTo>
                  <a:lnTo>
                    <a:pt x="14630514" y="641692"/>
                  </a:lnTo>
                  <a:lnTo>
                    <a:pt x="14693824" y="634009"/>
                  </a:lnTo>
                  <a:lnTo>
                    <a:pt x="14726463" y="638022"/>
                  </a:lnTo>
                  <a:lnTo>
                    <a:pt x="14802612" y="670661"/>
                  </a:lnTo>
                  <a:lnTo>
                    <a:pt x="14839950" y="703948"/>
                  </a:lnTo>
                  <a:lnTo>
                    <a:pt x="14866290" y="744537"/>
                  </a:lnTo>
                  <a:lnTo>
                    <a:pt x="14877682" y="789876"/>
                  </a:lnTo>
                  <a:lnTo>
                    <a:pt x="14870164" y="837412"/>
                  </a:lnTo>
                  <a:lnTo>
                    <a:pt x="14610525" y="1514297"/>
                  </a:lnTo>
                  <a:lnTo>
                    <a:pt x="14554937" y="1552041"/>
                  </a:lnTo>
                  <a:lnTo>
                    <a:pt x="14488948" y="1541957"/>
                  </a:lnTo>
                  <a:lnTo>
                    <a:pt x="14433004" y="1505712"/>
                  </a:lnTo>
                  <a:lnTo>
                    <a:pt x="14416875" y="1440751"/>
                  </a:lnTo>
                  <a:lnTo>
                    <a:pt x="14614678" y="925042"/>
                  </a:lnTo>
                  <a:lnTo>
                    <a:pt x="14616951" y="911529"/>
                  </a:lnTo>
                  <a:lnTo>
                    <a:pt x="14581238" y="878319"/>
                  </a:lnTo>
                  <a:lnTo>
                    <a:pt x="14550149" y="900544"/>
                  </a:lnTo>
                  <a:lnTo>
                    <a:pt x="14352296" y="1416215"/>
                  </a:lnTo>
                  <a:lnTo>
                    <a:pt x="14343761" y="1465618"/>
                  </a:lnTo>
                  <a:lnTo>
                    <a:pt x="14354569" y="1511007"/>
                  </a:lnTo>
                  <a:lnTo>
                    <a:pt x="14380820" y="1550720"/>
                  </a:lnTo>
                  <a:lnTo>
                    <a:pt x="14418640" y="1583080"/>
                  </a:lnTo>
                  <a:lnTo>
                    <a:pt x="14464183" y="1606397"/>
                  </a:lnTo>
                  <a:lnTo>
                    <a:pt x="14513789" y="1619199"/>
                  </a:lnTo>
                  <a:lnTo>
                    <a:pt x="14563687" y="1620151"/>
                  </a:lnTo>
                  <a:lnTo>
                    <a:pt x="14609877" y="1607934"/>
                  </a:lnTo>
                  <a:lnTo>
                    <a:pt x="14648320" y="1581251"/>
                  </a:lnTo>
                  <a:lnTo>
                    <a:pt x="14675015" y="1538782"/>
                  </a:lnTo>
                  <a:lnTo>
                    <a:pt x="14934667" y="861936"/>
                  </a:lnTo>
                  <a:lnTo>
                    <a:pt x="14945754" y="817346"/>
                  </a:lnTo>
                  <a:lnTo>
                    <a:pt x="14945563" y="773734"/>
                  </a:lnTo>
                  <a:lnTo>
                    <a:pt x="14935429" y="732002"/>
                  </a:lnTo>
                  <a:lnTo>
                    <a:pt x="14916722" y="693039"/>
                  </a:lnTo>
                  <a:lnTo>
                    <a:pt x="14890776" y="657733"/>
                  </a:lnTo>
                  <a:lnTo>
                    <a:pt x="14858937" y="626999"/>
                  </a:lnTo>
                  <a:lnTo>
                    <a:pt x="14822551" y="601700"/>
                  </a:lnTo>
                  <a:lnTo>
                    <a:pt x="14782978" y="582752"/>
                  </a:lnTo>
                  <a:lnTo>
                    <a:pt x="14740281" y="570445"/>
                  </a:lnTo>
                  <a:lnTo>
                    <a:pt x="14696275" y="565137"/>
                  </a:lnTo>
                  <a:lnTo>
                    <a:pt x="14652485" y="566889"/>
                  </a:lnTo>
                  <a:lnTo>
                    <a:pt x="14610436" y="575767"/>
                  </a:lnTo>
                  <a:lnTo>
                    <a:pt x="14567726" y="593788"/>
                  </a:lnTo>
                  <a:lnTo>
                    <a:pt x="14531708" y="619366"/>
                  </a:lnTo>
                  <a:lnTo>
                    <a:pt x="14503159" y="651789"/>
                  </a:lnTo>
                  <a:lnTo>
                    <a:pt x="14482877" y="690359"/>
                  </a:lnTo>
                  <a:lnTo>
                    <a:pt x="14161376" y="1528343"/>
                  </a:lnTo>
                  <a:lnTo>
                    <a:pt x="14148511" y="1576044"/>
                  </a:lnTo>
                  <a:lnTo>
                    <a:pt x="14145667" y="1625193"/>
                  </a:lnTo>
                  <a:lnTo>
                    <a:pt x="14152728" y="1674837"/>
                  </a:lnTo>
                  <a:lnTo>
                    <a:pt x="14169631" y="1724050"/>
                  </a:lnTo>
                  <a:lnTo>
                    <a:pt x="14207617" y="1787588"/>
                  </a:lnTo>
                  <a:lnTo>
                    <a:pt x="14238084" y="1822094"/>
                  </a:lnTo>
                  <a:lnTo>
                    <a:pt x="14272971" y="1852168"/>
                  </a:lnTo>
                  <a:lnTo>
                    <a:pt x="14311503" y="1877161"/>
                  </a:lnTo>
                  <a:lnTo>
                    <a:pt x="14352918" y="1896440"/>
                  </a:lnTo>
                  <a:lnTo>
                    <a:pt x="14396720" y="1909559"/>
                  </a:lnTo>
                  <a:lnTo>
                    <a:pt x="14442212" y="1916468"/>
                  </a:lnTo>
                  <a:lnTo>
                    <a:pt x="14488376" y="1917166"/>
                  </a:lnTo>
                  <a:lnTo>
                    <a:pt x="14534198" y="1911642"/>
                  </a:lnTo>
                  <a:lnTo>
                    <a:pt x="14578686" y="1899881"/>
                  </a:lnTo>
                  <a:lnTo>
                    <a:pt x="14623263" y="1880590"/>
                  </a:lnTo>
                  <a:lnTo>
                    <a:pt x="14662442" y="1855393"/>
                  </a:lnTo>
                  <a:lnTo>
                    <a:pt x="14695678" y="1824736"/>
                  </a:lnTo>
                  <a:lnTo>
                    <a:pt x="14722488" y="1789112"/>
                  </a:lnTo>
                  <a:lnTo>
                    <a:pt x="14742325" y="1748980"/>
                  </a:lnTo>
                  <a:lnTo>
                    <a:pt x="15026653" y="1007668"/>
                  </a:lnTo>
                  <a:lnTo>
                    <a:pt x="15028939" y="994156"/>
                  </a:lnTo>
                  <a:close/>
                </a:path>
                <a:path w="16316960" h="9197340">
                  <a:moveTo>
                    <a:pt x="16316935" y="8156397"/>
                  </a:moveTo>
                  <a:lnTo>
                    <a:pt x="16291255" y="8116989"/>
                  </a:lnTo>
                  <a:lnTo>
                    <a:pt x="16223907" y="8092427"/>
                  </a:lnTo>
                  <a:lnTo>
                    <a:pt x="16180829" y="8074711"/>
                  </a:lnTo>
                  <a:lnTo>
                    <a:pt x="16138297" y="8054492"/>
                  </a:lnTo>
                  <a:lnTo>
                    <a:pt x="16138297" y="8138693"/>
                  </a:lnTo>
                  <a:lnTo>
                    <a:pt x="16090570" y="8153298"/>
                  </a:lnTo>
                  <a:lnTo>
                    <a:pt x="16043707" y="8171637"/>
                  </a:lnTo>
                  <a:lnTo>
                    <a:pt x="15997860" y="8193379"/>
                  </a:lnTo>
                  <a:lnTo>
                    <a:pt x="15953169" y="8218183"/>
                  </a:lnTo>
                  <a:lnTo>
                    <a:pt x="15909798" y="8245729"/>
                  </a:lnTo>
                  <a:lnTo>
                    <a:pt x="15867901" y="8275663"/>
                  </a:lnTo>
                  <a:lnTo>
                    <a:pt x="15827604" y="8307641"/>
                  </a:lnTo>
                  <a:lnTo>
                    <a:pt x="15789085" y="8341347"/>
                  </a:lnTo>
                  <a:lnTo>
                    <a:pt x="15752496" y="8376425"/>
                  </a:lnTo>
                  <a:lnTo>
                    <a:pt x="15717977" y="8412556"/>
                  </a:lnTo>
                  <a:lnTo>
                    <a:pt x="15685681" y="8449386"/>
                  </a:lnTo>
                  <a:lnTo>
                    <a:pt x="15652953" y="8489963"/>
                  </a:lnTo>
                  <a:lnTo>
                    <a:pt x="15622194" y="8531746"/>
                  </a:lnTo>
                  <a:lnTo>
                    <a:pt x="15593530" y="8574672"/>
                  </a:lnTo>
                  <a:lnTo>
                    <a:pt x="15567063" y="8618715"/>
                  </a:lnTo>
                  <a:lnTo>
                    <a:pt x="15542908" y="8663826"/>
                  </a:lnTo>
                  <a:lnTo>
                    <a:pt x="15521166" y="8709977"/>
                  </a:lnTo>
                  <a:lnTo>
                    <a:pt x="15501976" y="8757145"/>
                  </a:lnTo>
                  <a:lnTo>
                    <a:pt x="15485428" y="8805266"/>
                  </a:lnTo>
                  <a:lnTo>
                    <a:pt x="15471648" y="8854313"/>
                  </a:lnTo>
                  <a:lnTo>
                    <a:pt x="15457234" y="8806929"/>
                  </a:lnTo>
                  <a:lnTo>
                    <a:pt x="15442451" y="8760384"/>
                  </a:lnTo>
                  <a:lnTo>
                    <a:pt x="15427008" y="8714664"/>
                  </a:lnTo>
                  <a:lnTo>
                    <a:pt x="15410637" y="8669731"/>
                  </a:lnTo>
                  <a:lnTo>
                    <a:pt x="15393023" y="8625548"/>
                  </a:lnTo>
                  <a:lnTo>
                    <a:pt x="15373909" y="8582088"/>
                  </a:lnTo>
                  <a:lnTo>
                    <a:pt x="15353056" y="8539467"/>
                  </a:lnTo>
                  <a:lnTo>
                    <a:pt x="15329992" y="8497214"/>
                  </a:lnTo>
                  <a:lnTo>
                    <a:pt x="15304618" y="8455749"/>
                  </a:lnTo>
                  <a:lnTo>
                    <a:pt x="15276589" y="8414867"/>
                  </a:lnTo>
                  <a:lnTo>
                    <a:pt x="15245626" y="8374570"/>
                  </a:lnTo>
                  <a:lnTo>
                    <a:pt x="15211222" y="8336089"/>
                  </a:lnTo>
                  <a:lnTo>
                    <a:pt x="15174087" y="8301888"/>
                  </a:lnTo>
                  <a:lnTo>
                    <a:pt x="15134425" y="8271764"/>
                  </a:lnTo>
                  <a:lnTo>
                    <a:pt x="15092439" y="8245488"/>
                  </a:lnTo>
                  <a:lnTo>
                    <a:pt x="15048345" y="8222856"/>
                  </a:lnTo>
                  <a:lnTo>
                    <a:pt x="15002345" y="8203654"/>
                  </a:lnTo>
                  <a:lnTo>
                    <a:pt x="14954644" y="8187664"/>
                  </a:lnTo>
                  <a:lnTo>
                    <a:pt x="14905444" y="8174672"/>
                  </a:lnTo>
                  <a:lnTo>
                    <a:pt x="14952599" y="8157197"/>
                  </a:lnTo>
                  <a:lnTo>
                    <a:pt x="14999983" y="8136801"/>
                  </a:lnTo>
                  <a:lnTo>
                    <a:pt x="15047265" y="8113776"/>
                  </a:lnTo>
                  <a:lnTo>
                    <a:pt x="15094077" y="8088401"/>
                  </a:lnTo>
                  <a:lnTo>
                    <a:pt x="15140102" y="8060944"/>
                  </a:lnTo>
                  <a:lnTo>
                    <a:pt x="15184971" y="8031696"/>
                  </a:lnTo>
                  <a:lnTo>
                    <a:pt x="15228354" y="8000924"/>
                  </a:lnTo>
                  <a:lnTo>
                    <a:pt x="15269896" y="7968907"/>
                  </a:lnTo>
                  <a:lnTo>
                    <a:pt x="15309253" y="7935925"/>
                  </a:lnTo>
                  <a:lnTo>
                    <a:pt x="15346071" y="7902245"/>
                  </a:lnTo>
                  <a:lnTo>
                    <a:pt x="15378595" y="7870266"/>
                  </a:lnTo>
                  <a:lnTo>
                    <a:pt x="15411044" y="7836103"/>
                  </a:lnTo>
                  <a:lnTo>
                    <a:pt x="15442857" y="7799921"/>
                  </a:lnTo>
                  <a:lnTo>
                    <a:pt x="15473426" y="7761859"/>
                  </a:lnTo>
                  <a:lnTo>
                    <a:pt x="15502179" y="7722057"/>
                  </a:lnTo>
                  <a:lnTo>
                    <a:pt x="15528532" y="7680693"/>
                  </a:lnTo>
                  <a:lnTo>
                    <a:pt x="15551912" y="7637894"/>
                  </a:lnTo>
                  <a:lnTo>
                    <a:pt x="15571737" y="7593825"/>
                  </a:lnTo>
                  <a:lnTo>
                    <a:pt x="15587409" y="7548626"/>
                  </a:lnTo>
                  <a:lnTo>
                    <a:pt x="15598356" y="7502461"/>
                  </a:lnTo>
                  <a:lnTo>
                    <a:pt x="15612860" y="7552309"/>
                  </a:lnTo>
                  <a:lnTo>
                    <a:pt x="15627998" y="7600302"/>
                  </a:lnTo>
                  <a:lnTo>
                    <a:pt x="15643314" y="7645324"/>
                  </a:lnTo>
                  <a:lnTo>
                    <a:pt x="15658313" y="7686192"/>
                  </a:lnTo>
                  <a:lnTo>
                    <a:pt x="15672550" y="7721778"/>
                  </a:lnTo>
                  <a:lnTo>
                    <a:pt x="15693543" y="7764043"/>
                  </a:lnTo>
                  <a:lnTo>
                    <a:pt x="15719235" y="7805394"/>
                  </a:lnTo>
                  <a:lnTo>
                    <a:pt x="15748750" y="7845361"/>
                  </a:lnTo>
                  <a:lnTo>
                    <a:pt x="15781185" y="7883525"/>
                  </a:lnTo>
                  <a:lnTo>
                    <a:pt x="15815653" y="7919440"/>
                  </a:lnTo>
                  <a:lnTo>
                    <a:pt x="15851277" y="7952676"/>
                  </a:lnTo>
                  <a:lnTo>
                    <a:pt x="15887154" y="7982775"/>
                  </a:lnTo>
                  <a:lnTo>
                    <a:pt x="15924949" y="8011744"/>
                  </a:lnTo>
                  <a:lnTo>
                    <a:pt x="15964954" y="8040078"/>
                  </a:lnTo>
                  <a:lnTo>
                    <a:pt x="16006737" y="8067370"/>
                  </a:lnTo>
                  <a:lnTo>
                    <a:pt x="16049740" y="8093126"/>
                  </a:lnTo>
                  <a:lnTo>
                    <a:pt x="16093847" y="8117116"/>
                  </a:lnTo>
                  <a:lnTo>
                    <a:pt x="16138297" y="8138693"/>
                  </a:lnTo>
                  <a:lnTo>
                    <a:pt x="16138297" y="8054492"/>
                  </a:lnTo>
                  <a:lnTo>
                    <a:pt x="16137547" y="8054124"/>
                  </a:lnTo>
                  <a:lnTo>
                    <a:pt x="16094545" y="8031112"/>
                  </a:lnTo>
                  <a:lnTo>
                    <a:pt x="16052305" y="8006105"/>
                  </a:lnTo>
                  <a:lnTo>
                    <a:pt x="16011322" y="7979524"/>
                  </a:lnTo>
                  <a:lnTo>
                    <a:pt x="15972092" y="7951813"/>
                  </a:lnTo>
                  <a:lnTo>
                    <a:pt x="15935097" y="7923377"/>
                  </a:lnTo>
                  <a:lnTo>
                    <a:pt x="15897949" y="7891970"/>
                  </a:lnTo>
                  <a:lnTo>
                    <a:pt x="15861030" y="7856944"/>
                  </a:lnTo>
                  <a:lnTo>
                    <a:pt x="15825724" y="7818869"/>
                  </a:lnTo>
                  <a:lnTo>
                    <a:pt x="15793428" y="7778318"/>
                  </a:lnTo>
                  <a:lnTo>
                    <a:pt x="15765501" y="7735862"/>
                  </a:lnTo>
                  <a:lnTo>
                    <a:pt x="15743327" y="7692072"/>
                  </a:lnTo>
                  <a:lnTo>
                    <a:pt x="15727210" y="7652118"/>
                  </a:lnTo>
                  <a:lnTo>
                    <a:pt x="15710205" y="7605433"/>
                  </a:lnTo>
                  <a:lnTo>
                    <a:pt x="15693035" y="7553884"/>
                  </a:lnTo>
                  <a:lnTo>
                    <a:pt x="15677401" y="7502461"/>
                  </a:lnTo>
                  <a:lnTo>
                    <a:pt x="15661221" y="7443698"/>
                  </a:lnTo>
                  <a:lnTo>
                    <a:pt x="15648077" y="7388796"/>
                  </a:lnTo>
                  <a:lnTo>
                    <a:pt x="15637752" y="7336485"/>
                  </a:lnTo>
                  <a:lnTo>
                    <a:pt x="15631008" y="7288657"/>
                  </a:lnTo>
                  <a:lnTo>
                    <a:pt x="15628608" y="7247179"/>
                  </a:lnTo>
                  <a:lnTo>
                    <a:pt x="15626563" y="7234872"/>
                  </a:lnTo>
                  <a:lnTo>
                    <a:pt x="15620899" y="7224192"/>
                  </a:lnTo>
                  <a:lnTo>
                    <a:pt x="15612225" y="7215848"/>
                  </a:lnTo>
                  <a:lnTo>
                    <a:pt x="15601201" y="7210615"/>
                  </a:lnTo>
                  <a:lnTo>
                    <a:pt x="15598356" y="7206056"/>
                  </a:lnTo>
                  <a:lnTo>
                    <a:pt x="15593784" y="7201484"/>
                  </a:lnTo>
                  <a:lnTo>
                    <a:pt x="15588653" y="7198627"/>
                  </a:lnTo>
                  <a:lnTo>
                    <a:pt x="15574264" y="7193623"/>
                  </a:lnTo>
                  <a:lnTo>
                    <a:pt x="15559608" y="7194563"/>
                  </a:lnTo>
                  <a:lnTo>
                    <a:pt x="15527084" y="7231875"/>
                  </a:lnTo>
                  <a:lnTo>
                    <a:pt x="15517762" y="7276503"/>
                  </a:lnTo>
                  <a:lnTo>
                    <a:pt x="15516733" y="7300862"/>
                  </a:lnTo>
                  <a:lnTo>
                    <a:pt x="15518092" y="7330491"/>
                  </a:lnTo>
                  <a:lnTo>
                    <a:pt x="15521229" y="7360183"/>
                  </a:lnTo>
                  <a:lnTo>
                    <a:pt x="15524683" y="7388479"/>
                  </a:lnTo>
                  <a:lnTo>
                    <a:pt x="15527008" y="7413942"/>
                  </a:lnTo>
                  <a:lnTo>
                    <a:pt x="15526449" y="7464196"/>
                  </a:lnTo>
                  <a:lnTo>
                    <a:pt x="15518232" y="7513409"/>
                  </a:lnTo>
                  <a:lnTo>
                    <a:pt x="15503322" y="7561389"/>
                  </a:lnTo>
                  <a:lnTo>
                    <a:pt x="15482685" y="7607935"/>
                  </a:lnTo>
                  <a:lnTo>
                    <a:pt x="15457297" y="7652880"/>
                  </a:lnTo>
                  <a:lnTo>
                    <a:pt x="15428138" y="7696035"/>
                  </a:lnTo>
                  <a:lnTo>
                    <a:pt x="15396147" y="7737183"/>
                  </a:lnTo>
                  <a:lnTo>
                    <a:pt x="15362314" y="7776172"/>
                  </a:lnTo>
                  <a:lnTo>
                    <a:pt x="15327605" y="7812786"/>
                  </a:lnTo>
                  <a:lnTo>
                    <a:pt x="15292997" y="7846847"/>
                  </a:lnTo>
                  <a:lnTo>
                    <a:pt x="15256828" y="7879829"/>
                  </a:lnTo>
                  <a:lnTo>
                    <a:pt x="15218067" y="7912113"/>
                  </a:lnTo>
                  <a:lnTo>
                    <a:pt x="15177110" y="7943380"/>
                  </a:lnTo>
                  <a:lnTo>
                    <a:pt x="15134298" y="7973339"/>
                  </a:lnTo>
                  <a:lnTo>
                    <a:pt x="15090013" y="8001698"/>
                  </a:lnTo>
                  <a:lnTo>
                    <a:pt x="15044611" y="8028152"/>
                  </a:lnTo>
                  <a:lnTo>
                    <a:pt x="14998472" y="8052409"/>
                  </a:lnTo>
                  <a:lnTo>
                    <a:pt x="14951939" y="8074165"/>
                  </a:lnTo>
                  <a:lnTo>
                    <a:pt x="14905406" y="8093126"/>
                  </a:lnTo>
                  <a:lnTo>
                    <a:pt x="14859216" y="8109001"/>
                  </a:lnTo>
                  <a:lnTo>
                    <a:pt x="14836826" y="8116227"/>
                  </a:lnTo>
                  <a:lnTo>
                    <a:pt x="14814550" y="8124418"/>
                  </a:lnTo>
                  <a:lnTo>
                    <a:pt x="14792922" y="8133893"/>
                  </a:lnTo>
                  <a:lnTo>
                    <a:pt x="14772462" y="8144980"/>
                  </a:lnTo>
                  <a:lnTo>
                    <a:pt x="14762188" y="8150111"/>
                  </a:lnTo>
                  <a:lnTo>
                    <a:pt x="14752206" y="8156740"/>
                  </a:lnTo>
                  <a:lnTo>
                    <a:pt x="14744853" y="8165820"/>
                  </a:lnTo>
                  <a:lnTo>
                    <a:pt x="14740598" y="8176615"/>
                  </a:lnTo>
                  <a:lnTo>
                    <a:pt x="14739925" y="8188376"/>
                  </a:lnTo>
                  <a:lnTo>
                    <a:pt x="14742948" y="8200072"/>
                  </a:lnTo>
                  <a:lnTo>
                    <a:pt x="14835251" y="8237741"/>
                  </a:lnTo>
                  <a:lnTo>
                    <a:pt x="14863204" y="8243786"/>
                  </a:lnTo>
                  <a:lnTo>
                    <a:pt x="14910105" y="8254530"/>
                  </a:lnTo>
                  <a:lnTo>
                    <a:pt x="14955596" y="8268106"/>
                  </a:lnTo>
                  <a:lnTo>
                    <a:pt x="14999462" y="8284756"/>
                  </a:lnTo>
                  <a:lnTo>
                    <a:pt x="15041499" y="8304746"/>
                  </a:lnTo>
                  <a:lnTo>
                    <a:pt x="15081479" y="8328317"/>
                  </a:lnTo>
                  <a:lnTo>
                    <a:pt x="15119172" y="8355736"/>
                  </a:lnTo>
                  <a:lnTo>
                    <a:pt x="15154364" y="8387245"/>
                  </a:lnTo>
                  <a:lnTo>
                    <a:pt x="15186838" y="8423110"/>
                  </a:lnTo>
                  <a:lnTo>
                    <a:pt x="15218372" y="8464537"/>
                  </a:lnTo>
                  <a:lnTo>
                    <a:pt x="15246630" y="8506587"/>
                  </a:lnTo>
                  <a:lnTo>
                    <a:pt x="15271953" y="8549310"/>
                  </a:lnTo>
                  <a:lnTo>
                    <a:pt x="15294686" y="8592731"/>
                  </a:lnTo>
                  <a:lnTo>
                    <a:pt x="15315210" y="8636902"/>
                  </a:lnTo>
                  <a:lnTo>
                    <a:pt x="15333853" y="8681834"/>
                  </a:lnTo>
                  <a:lnTo>
                    <a:pt x="15351011" y="8727592"/>
                  </a:lnTo>
                  <a:lnTo>
                    <a:pt x="15367013" y="8774189"/>
                  </a:lnTo>
                  <a:lnTo>
                    <a:pt x="15382228" y="8821661"/>
                  </a:lnTo>
                  <a:lnTo>
                    <a:pt x="15397010" y="8870061"/>
                  </a:lnTo>
                  <a:lnTo>
                    <a:pt x="15411717" y="8919413"/>
                  </a:lnTo>
                  <a:lnTo>
                    <a:pt x="15423807" y="8968384"/>
                  </a:lnTo>
                  <a:lnTo>
                    <a:pt x="15432685" y="9018143"/>
                  </a:lnTo>
                  <a:lnTo>
                    <a:pt x="15439644" y="9068232"/>
                  </a:lnTo>
                  <a:lnTo>
                    <a:pt x="15445956" y="9118168"/>
                  </a:lnTo>
                  <a:lnTo>
                    <a:pt x="15445956" y="9158719"/>
                  </a:lnTo>
                  <a:lnTo>
                    <a:pt x="15448864" y="9173286"/>
                  </a:lnTo>
                  <a:lnTo>
                    <a:pt x="15456802" y="9185338"/>
                  </a:lnTo>
                  <a:lnTo>
                    <a:pt x="15468588" y="9193657"/>
                  </a:lnTo>
                  <a:lnTo>
                    <a:pt x="15483053" y="9196984"/>
                  </a:lnTo>
                  <a:lnTo>
                    <a:pt x="15497721" y="9194495"/>
                  </a:lnTo>
                  <a:lnTo>
                    <a:pt x="15522436" y="9161005"/>
                  </a:lnTo>
                  <a:lnTo>
                    <a:pt x="15523159" y="9129192"/>
                  </a:lnTo>
                  <a:lnTo>
                    <a:pt x="15522436" y="9114739"/>
                  </a:lnTo>
                  <a:lnTo>
                    <a:pt x="15522651" y="9087853"/>
                  </a:lnTo>
                  <a:lnTo>
                    <a:pt x="15524366" y="9034501"/>
                  </a:lnTo>
                  <a:lnTo>
                    <a:pt x="15530906" y="8956510"/>
                  </a:lnTo>
                  <a:lnTo>
                    <a:pt x="15539390" y="8905964"/>
                  </a:lnTo>
                  <a:lnTo>
                    <a:pt x="15551150" y="8856370"/>
                  </a:lnTo>
                  <a:lnTo>
                    <a:pt x="15551785" y="8854313"/>
                  </a:lnTo>
                  <a:lnTo>
                    <a:pt x="15566047" y="8807755"/>
                  </a:lnTo>
                  <a:lnTo>
                    <a:pt x="15583929" y="8760181"/>
                  </a:lnTo>
                  <a:lnTo>
                    <a:pt x="15604617" y="8713686"/>
                  </a:lnTo>
                  <a:lnTo>
                    <a:pt x="15627985" y="8668321"/>
                  </a:lnTo>
                  <a:lnTo>
                    <a:pt x="15653868" y="8624138"/>
                  </a:lnTo>
                  <a:lnTo>
                    <a:pt x="15682100" y="8581161"/>
                  </a:lnTo>
                  <a:lnTo>
                    <a:pt x="15712542" y="8539467"/>
                  </a:lnTo>
                  <a:lnTo>
                    <a:pt x="15745041" y="8499069"/>
                  </a:lnTo>
                  <a:lnTo>
                    <a:pt x="15775534" y="8464283"/>
                  </a:lnTo>
                  <a:lnTo>
                    <a:pt x="15808160" y="8430108"/>
                  </a:lnTo>
                  <a:lnTo>
                    <a:pt x="15842742" y="8396935"/>
                  </a:lnTo>
                  <a:lnTo>
                    <a:pt x="15879166" y="8365083"/>
                  </a:lnTo>
                  <a:lnTo>
                    <a:pt x="15917279" y="8334959"/>
                  </a:lnTo>
                  <a:lnTo>
                    <a:pt x="15956928" y="8306892"/>
                  </a:lnTo>
                  <a:lnTo>
                    <a:pt x="15997987" y="8281251"/>
                  </a:lnTo>
                  <a:lnTo>
                    <a:pt x="16040316" y="8258391"/>
                  </a:lnTo>
                  <a:lnTo>
                    <a:pt x="16083750" y="8238693"/>
                  </a:lnTo>
                  <a:lnTo>
                    <a:pt x="16128162" y="8222501"/>
                  </a:lnTo>
                  <a:lnTo>
                    <a:pt x="16173412" y="8210182"/>
                  </a:lnTo>
                  <a:lnTo>
                    <a:pt x="16219335" y="8202092"/>
                  </a:lnTo>
                  <a:lnTo>
                    <a:pt x="16239071" y="8199183"/>
                  </a:lnTo>
                  <a:lnTo>
                    <a:pt x="16260788" y="8195589"/>
                  </a:lnTo>
                  <a:lnTo>
                    <a:pt x="16285553" y="8191233"/>
                  </a:lnTo>
                  <a:lnTo>
                    <a:pt x="16297440" y="8186839"/>
                  </a:lnTo>
                  <a:lnTo>
                    <a:pt x="16307029" y="8179168"/>
                  </a:lnTo>
                  <a:lnTo>
                    <a:pt x="16313722" y="8168830"/>
                  </a:lnTo>
                  <a:lnTo>
                    <a:pt x="16316935" y="81563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2852" y="3786363"/>
              <a:ext cx="5819237" cy="4114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9071" y="2721863"/>
              <a:ext cx="5145023" cy="13075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2015" y="4130039"/>
              <a:ext cx="5861303" cy="2974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26040"/>
            <a:chOff x="0" y="0"/>
            <a:chExt cx="18288000" cy="10226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007" y="3463861"/>
              <a:ext cx="17165688" cy="59764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37462"/>
              <a:ext cx="2985624" cy="29234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45749" y="6907805"/>
              <a:ext cx="3342249" cy="33179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6711" y="833647"/>
              <a:ext cx="1666239" cy="2200910"/>
            </a:xfrm>
            <a:custGeom>
              <a:avLst/>
              <a:gdLst/>
              <a:ahLst/>
              <a:cxnLst/>
              <a:rect l="l" t="t" r="r" b="b"/>
              <a:pathLst>
                <a:path w="1666239" h="2200910">
                  <a:moveTo>
                    <a:pt x="121565" y="2190594"/>
                  </a:moveTo>
                  <a:lnTo>
                    <a:pt x="103021" y="2180336"/>
                  </a:lnTo>
                  <a:lnTo>
                    <a:pt x="97741" y="2154962"/>
                  </a:lnTo>
                  <a:lnTo>
                    <a:pt x="107475" y="2105800"/>
                  </a:lnTo>
                  <a:lnTo>
                    <a:pt x="113502" y="2063026"/>
                  </a:lnTo>
                  <a:lnTo>
                    <a:pt x="118516" y="2022901"/>
                  </a:lnTo>
                  <a:lnTo>
                    <a:pt x="125206" y="1981685"/>
                  </a:lnTo>
                  <a:lnTo>
                    <a:pt x="126845" y="1958578"/>
                  </a:lnTo>
                  <a:lnTo>
                    <a:pt x="121773" y="1940496"/>
                  </a:lnTo>
                  <a:lnTo>
                    <a:pt x="109991" y="1925764"/>
                  </a:lnTo>
                  <a:lnTo>
                    <a:pt x="91499" y="1912707"/>
                  </a:lnTo>
                  <a:lnTo>
                    <a:pt x="71492" y="1899339"/>
                  </a:lnTo>
                  <a:lnTo>
                    <a:pt x="52538" y="1883983"/>
                  </a:lnTo>
                  <a:lnTo>
                    <a:pt x="34442" y="1867304"/>
                  </a:lnTo>
                  <a:lnTo>
                    <a:pt x="17009" y="1849962"/>
                  </a:lnTo>
                  <a:lnTo>
                    <a:pt x="136" y="1823283"/>
                  </a:lnTo>
                  <a:lnTo>
                    <a:pt x="0" y="1797968"/>
                  </a:lnTo>
                  <a:lnTo>
                    <a:pt x="15546" y="1777562"/>
                  </a:lnTo>
                  <a:lnTo>
                    <a:pt x="71075" y="1761953"/>
                  </a:lnTo>
                  <a:lnTo>
                    <a:pt x="122092" y="1757136"/>
                  </a:lnTo>
                  <a:lnTo>
                    <a:pt x="147678" y="1756052"/>
                  </a:lnTo>
                  <a:lnTo>
                    <a:pt x="159551" y="1754260"/>
                  </a:lnTo>
                  <a:lnTo>
                    <a:pt x="167757" y="1749819"/>
                  </a:lnTo>
                  <a:lnTo>
                    <a:pt x="173310" y="1742261"/>
                  </a:lnTo>
                  <a:lnTo>
                    <a:pt x="177224" y="1731120"/>
                  </a:lnTo>
                  <a:lnTo>
                    <a:pt x="189116" y="1684846"/>
                  </a:lnTo>
                  <a:lnTo>
                    <a:pt x="201347" y="1638772"/>
                  </a:lnTo>
                  <a:lnTo>
                    <a:pt x="213958" y="1592897"/>
                  </a:lnTo>
                  <a:lnTo>
                    <a:pt x="226988" y="1547222"/>
                  </a:lnTo>
                  <a:lnTo>
                    <a:pt x="240478" y="1501746"/>
                  </a:lnTo>
                  <a:lnTo>
                    <a:pt x="270024" y="1468088"/>
                  </a:lnTo>
                  <a:lnTo>
                    <a:pt x="280948" y="1470438"/>
                  </a:lnTo>
                  <a:lnTo>
                    <a:pt x="292184" y="1476606"/>
                  </a:lnTo>
                  <a:lnTo>
                    <a:pt x="302327" y="1485267"/>
                  </a:lnTo>
                  <a:lnTo>
                    <a:pt x="309974" y="1495097"/>
                  </a:lnTo>
                  <a:lnTo>
                    <a:pt x="334636" y="1538312"/>
                  </a:lnTo>
                  <a:lnTo>
                    <a:pt x="285005" y="1538312"/>
                  </a:lnTo>
                  <a:lnTo>
                    <a:pt x="275434" y="1539559"/>
                  </a:lnTo>
                  <a:lnTo>
                    <a:pt x="234997" y="1691722"/>
                  </a:lnTo>
                  <a:lnTo>
                    <a:pt x="221335" y="1742754"/>
                  </a:lnTo>
                  <a:lnTo>
                    <a:pt x="418034" y="1742754"/>
                  </a:lnTo>
                  <a:lnTo>
                    <a:pt x="424166" y="1745358"/>
                  </a:lnTo>
                  <a:lnTo>
                    <a:pt x="436065" y="1745663"/>
                  </a:lnTo>
                  <a:lnTo>
                    <a:pt x="575453" y="1745663"/>
                  </a:lnTo>
                  <a:lnTo>
                    <a:pt x="590734" y="1750052"/>
                  </a:lnTo>
                  <a:lnTo>
                    <a:pt x="604343" y="1763843"/>
                  </a:lnTo>
                  <a:lnTo>
                    <a:pt x="599772" y="1789008"/>
                  </a:lnTo>
                  <a:lnTo>
                    <a:pt x="599124" y="1789709"/>
                  </a:lnTo>
                  <a:lnTo>
                    <a:pt x="528449" y="1789709"/>
                  </a:lnTo>
                  <a:lnTo>
                    <a:pt x="455307" y="1794696"/>
                  </a:lnTo>
                  <a:lnTo>
                    <a:pt x="366569" y="1794696"/>
                  </a:lnTo>
                  <a:lnTo>
                    <a:pt x="361159" y="1795111"/>
                  </a:lnTo>
                  <a:lnTo>
                    <a:pt x="293536" y="1796825"/>
                  </a:lnTo>
                  <a:lnTo>
                    <a:pt x="259686" y="1798208"/>
                  </a:lnTo>
                  <a:lnTo>
                    <a:pt x="225913" y="1800098"/>
                  </a:lnTo>
                  <a:lnTo>
                    <a:pt x="218006" y="1801760"/>
                  </a:lnTo>
                  <a:lnTo>
                    <a:pt x="212210" y="1807162"/>
                  </a:lnTo>
                  <a:lnTo>
                    <a:pt x="158914" y="1807162"/>
                  </a:lnTo>
                  <a:lnTo>
                    <a:pt x="62369" y="1815057"/>
                  </a:lnTo>
                  <a:lnTo>
                    <a:pt x="60288" y="1821290"/>
                  </a:lnTo>
                  <a:lnTo>
                    <a:pt x="140604" y="1886113"/>
                  </a:lnTo>
                  <a:lnTo>
                    <a:pt x="190950" y="1886113"/>
                  </a:lnTo>
                  <a:lnTo>
                    <a:pt x="188460" y="1897748"/>
                  </a:lnTo>
                  <a:lnTo>
                    <a:pt x="218618" y="1936834"/>
                  </a:lnTo>
                  <a:lnTo>
                    <a:pt x="254039" y="1965479"/>
                  </a:lnTo>
                  <a:lnTo>
                    <a:pt x="175560" y="1965479"/>
                  </a:lnTo>
                  <a:lnTo>
                    <a:pt x="167237" y="2043859"/>
                  </a:lnTo>
                  <a:lnTo>
                    <a:pt x="163153" y="2082056"/>
                  </a:lnTo>
                  <a:lnTo>
                    <a:pt x="158914" y="2121304"/>
                  </a:lnTo>
                  <a:lnTo>
                    <a:pt x="231207" y="2121304"/>
                  </a:lnTo>
                  <a:lnTo>
                    <a:pt x="218995" y="2132420"/>
                  </a:lnTo>
                  <a:lnTo>
                    <a:pt x="192667" y="2155560"/>
                  </a:lnTo>
                  <a:lnTo>
                    <a:pt x="165988" y="2178232"/>
                  </a:lnTo>
                  <a:lnTo>
                    <a:pt x="145259" y="2188854"/>
                  </a:lnTo>
                  <a:lnTo>
                    <a:pt x="121565" y="2190594"/>
                  </a:lnTo>
                  <a:close/>
                </a:path>
                <a:path w="1666239" h="2200910">
                  <a:moveTo>
                    <a:pt x="418034" y="1742754"/>
                  </a:moveTo>
                  <a:lnTo>
                    <a:pt x="366153" y="1742754"/>
                  </a:lnTo>
                  <a:lnTo>
                    <a:pt x="285005" y="1538312"/>
                  </a:lnTo>
                  <a:lnTo>
                    <a:pt x="334636" y="1538312"/>
                  </a:lnTo>
                  <a:lnTo>
                    <a:pt x="356136" y="1582645"/>
                  </a:lnTo>
                  <a:lnTo>
                    <a:pt x="374872" y="1628264"/>
                  </a:lnTo>
                  <a:lnTo>
                    <a:pt x="391032" y="1674900"/>
                  </a:lnTo>
                  <a:lnTo>
                    <a:pt x="404854" y="1722393"/>
                  </a:lnTo>
                  <a:lnTo>
                    <a:pt x="409263" y="1734152"/>
                  </a:lnTo>
                  <a:lnTo>
                    <a:pt x="415466" y="1741664"/>
                  </a:lnTo>
                  <a:lnTo>
                    <a:pt x="418034" y="1742754"/>
                  </a:lnTo>
                  <a:close/>
                </a:path>
                <a:path w="1666239" h="2200910">
                  <a:moveTo>
                    <a:pt x="575453" y="1745663"/>
                  </a:moveTo>
                  <a:lnTo>
                    <a:pt x="436065" y="1745663"/>
                  </a:lnTo>
                  <a:lnTo>
                    <a:pt x="464649" y="1744014"/>
                  </a:lnTo>
                  <a:lnTo>
                    <a:pt x="503688" y="1743378"/>
                  </a:lnTo>
                  <a:lnTo>
                    <a:pt x="543040" y="1743676"/>
                  </a:lnTo>
                  <a:lnTo>
                    <a:pt x="572560" y="1744832"/>
                  </a:lnTo>
                  <a:lnTo>
                    <a:pt x="575453" y="1745663"/>
                  </a:lnTo>
                  <a:close/>
                </a:path>
                <a:path w="1666239" h="2200910">
                  <a:moveTo>
                    <a:pt x="517618" y="1866583"/>
                  </a:moveTo>
                  <a:lnTo>
                    <a:pt x="439394" y="1866583"/>
                  </a:lnTo>
                  <a:lnTo>
                    <a:pt x="530946" y="1794280"/>
                  </a:lnTo>
                  <a:lnTo>
                    <a:pt x="528449" y="1789709"/>
                  </a:lnTo>
                  <a:lnTo>
                    <a:pt x="599124" y="1789709"/>
                  </a:lnTo>
                  <a:lnTo>
                    <a:pt x="563405" y="1828354"/>
                  </a:lnTo>
                  <a:lnTo>
                    <a:pt x="548294" y="1842385"/>
                  </a:lnTo>
                  <a:lnTo>
                    <a:pt x="532090" y="1855519"/>
                  </a:lnTo>
                  <a:lnTo>
                    <a:pt x="517618" y="1866583"/>
                  </a:lnTo>
                  <a:close/>
                </a:path>
                <a:path w="1666239" h="2200910">
                  <a:moveTo>
                    <a:pt x="368709" y="1998307"/>
                  </a:moveTo>
                  <a:lnTo>
                    <a:pt x="294577" y="1998307"/>
                  </a:lnTo>
                  <a:lnTo>
                    <a:pt x="312991" y="1982101"/>
                  </a:lnTo>
                  <a:lnTo>
                    <a:pt x="322549" y="1973530"/>
                  </a:lnTo>
                  <a:lnTo>
                    <a:pt x="332029" y="1964648"/>
                  </a:lnTo>
                  <a:lnTo>
                    <a:pt x="349722" y="1949520"/>
                  </a:lnTo>
                  <a:lnTo>
                    <a:pt x="368078" y="1934626"/>
                  </a:lnTo>
                  <a:lnTo>
                    <a:pt x="383703" y="1918953"/>
                  </a:lnTo>
                  <a:lnTo>
                    <a:pt x="393202" y="1901488"/>
                  </a:lnTo>
                  <a:lnTo>
                    <a:pt x="394841" y="1880685"/>
                  </a:lnTo>
                  <a:lnTo>
                    <a:pt x="390706" y="1858168"/>
                  </a:lnTo>
                  <a:lnTo>
                    <a:pt x="384073" y="1834873"/>
                  </a:lnTo>
                  <a:lnTo>
                    <a:pt x="377805" y="1810070"/>
                  </a:lnTo>
                  <a:lnTo>
                    <a:pt x="378221" y="1807993"/>
                  </a:lnTo>
                  <a:lnTo>
                    <a:pt x="377389" y="1807162"/>
                  </a:lnTo>
                  <a:lnTo>
                    <a:pt x="371979" y="1802591"/>
                  </a:lnTo>
                  <a:lnTo>
                    <a:pt x="366569" y="1794696"/>
                  </a:lnTo>
                  <a:lnTo>
                    <a:pt x="455307" y="1794696"/>
                  </a:lnTo>
                  <a:lnTo>
                    <a:pt x="424829" y="1796774"/>
                  </a:lnTo>
                  <a:lnTo>
                    <a:pt x="428748" y="1815057"/>
                  </a:lnTo>
                  <a:lnTo>
                    <a:pt x="432112" y="1830899"/>
                  </a:lnTo>
                  <a:lnTo>
                    <a:pt x="435714" y="1848254"/>
                  </a:lnTo>
                  <a:lnTo>
                    <a:pt x="439394" y="1866583"/>
                  </a:lnTo>
                  <a:lnTo>
                    <a:pt x="517618" y="1866583"/>
                  </a:lnTo>
                  <a:lnTo>
                    <a:pt x="515418" y="1868265"/>
                  </a:lnTo>
                  <a:lnTo>
                    <a:pt x="498903" y="1881127"/>
                  </a:lnTo>
                  <a:lnTo>
                    <a:pt x="494078" y="1885477"/>
                  </a:lnTo>
                  <a:lnTo>
                    <a:pt x="489019" y="1889749"/>
                  </a:lnTo>
                  <a:lnTo>
                    <a:pt x="483804" y="1893865"/>
                  </a:lnTo>
                  <a:lnTo>
                    <a:pt x="478512" y="1897748"/>
                  </a:lnTo>
                  <a:lnTo>
                    <a:pt x="463674" y="1910201"/>
                  </a:lnTo>
                  <a:lnTo>
                    <a:pt x="455312" y="1924757"/>
                  </a:lnTo>
                  <a:lnTo>
                    <a:pt x="452412" y="1941807"/>
                  </a:lnTo>
                  <a:lnTo>
                    <a:pt x="453959" y="1961740"/>
                  </a:lnTo>
                  <a:lnTo>
                    <a:pt x="454088" y="1962571"/>
                  </a:lnTo>
                  <a:lnTo>
                    <a:pt x="407351" y="1962571"/>
                  </a:lnTo>
                  <a:lnTo>
                    <a:pt x="368709" y="1998307"/>
                  </a:lnTo>
                  <a:close/>
                </a:path>
                <a:path w="1666239" h="2200910">
                  <a:moveTo>
                    <a:pt x="190950" y="1886113"/>
                  </a:moveTo>
                  <a:lnTo>
                    <a:pt x="140604" y="1886113"/>
                  </a:lnTo>
                  <a:lnTo>
                    <a:pt x="150227" y="1844923"/>
                  </a:lnTo>
                  <a:lnTo>
                    <a:pt x="154590" y="1826101"/>
                  </a:lnTo>
                  <a:lnTo>
                    <a:pt x="158914" y="1807162"/>
                  </a:lnTo>
                  <a:lnTo>
                    <a:pt x="212210" y="1807162"/>
                  </a:lnTo>
                  <a:lnTo>
                    <a:pt x="211764" y="1807577"/>
                  </a:lnTo>
                  <a:lnTo>
                    <a:pt x="208435" y="1814641"/>
                  </a:lnTo>
                  <a:lnTo>
                    <a:pt x="202798" y="1835282"/>
                  </a:lnTo>
                  <a:lnTo>
                    <a:pt x="197667" y="1856039"/>
                  </a:lnTo>
                  <a:lnTo>
                    <a:pt x="192927" y="1876874"/>
                  </a:lnTo>
                  <a:lnTo>
                    <a:pt x="190950" y="1886113"/>
                  </a:lnTo>
                  <a:close/>
                </a:path>
                <a:path w="1666239" h="2200910">
                  <a:moveTo>
                    <a:pt x="473848" y="2114240"/>
                  </a:moveTo>
                  <a:lnTo>
                    <a:pt x="427326" y="2114240"/>
                  </a:lnTo>
                  <a:lnTo>
                    <a:pt x="407351" y="1962571"/>
                  </a:lnTo>
                  <a:lnTo>
                    <a:pt x="454088" y="1962571"/>
                  </a:lnTo>
                  <a:lnTo>
                    <a:pt x="461053" y="2007624"/>
                  </a:lnTo>
                  <a:lnTo>
                    <a:pt x="467016" y="2053624"/>
                  </a:lnTo>
                  <a:lnTo>
                    <a:pt x="472276" y="2099703"/>
                  </a:lnTo>
                  <a:lnTo>
                    <a:pt x="473848" y="2114240"/>
                  </a:lnTo>
                  <a:close/>
                </a:path>
                <a:path w="1666239" h="2200910">
                  <a:moveTo>
                    <a:pt x="231207" y="2121304"/>
                  </a:moveTo>
                  <a:lnTo>
                    <a:pt x="158914" y="2121304"/>
                  </a:lnTo>
                  <a:lnTo>
                    <a:pt x="254211" y="2034458"/>
                  </a:lnTo>
                  <a:lnTo>
                    <a:pt x="175560" y="1965479"/>
                  </a:lnTo>
                  <a:lnTo>
                    <a:pt x="254039" y="1965479"/>
                  </a:lnTo>
                  <a:lnTo>
                    <a:pt x="294577" y="1998307"/>
                  </a:lnTo>
                  <a:lnTo>
                    <a:pt x="368709" y="1998307"/>
                  </a:lnTo>
                  <a:lnTo>
                    <a:pt x="334110" y="2030302"/>
                  </a:lnTo>
                  <a:lnTo>
                    <a:pt x="380718" y="2072271"/>
                  </a:lnTo>
                  <a:lnTo>
                    <a:pt x="289583" y="2072271"/>
                  </a:lnTo>
                  <a:lnTo>
                    <a:pt x="280246" y="2076556"/>
                  </a:lnTo>
                  <a:lnTo>
                    <a:pt x="270440" y="2084737"/>
                  </a:lnTo>
                  <a:lnTo>
                    <a:pt x="244932" y="2108812"/>
                  </a:lnTo>
                  <a:lnTo>
                    <a:pt x="231207" y="2121304"/>
                  </a:lnTo>
                  <a:close/>
                </a:path>
                <a:path w="1666239" h="2200910">
                  <a:moveTo>
                    <a:pt x="446872" y="2200294"/>
                  </a:moveTo>
                  <a:lnTo>
                    <a:pt x="408600" y="2176570"/>
                  </a:lnTo>
                  <a:lnTo>
                    <a:pt x="309974" y="2080997"/>
                  </a:lnTo>
                  <a:lnTo>
                    <a:pt x="299232" y="2073284"/>
                  </a:lnTo>
                  <a:lnTo>
                    <a:pt x="289583" y="2072271"/>
                  </a:lnTo>
                  <a:lnTo>
                    <a:pt x="380718" y="2072271"/>
                  </a:lnTo>
                  <a:lnTo>
                    <a:pt x="427326" y="2114240"/>
                  </a:lnTo>
                  <a:lnTo>
                    <a:pt x="473848" y="2114240"/>
                  </a:lnTo>
                  <a:lnTo>
                    <a:pt x="477263" y="2145821"/>
                  </a:lnTo>
                  <a:lnTo>
                    <a:pt x="478908" y="2160234"/>
                  </a:lnTo>
                  <a:lnTo>
                    <a:pt x="478876" y="2174492"/>
                  </a:lnTo>
                  <a:lnTo>
                    <a:pt x="474396" y="2187192"/>
                  </a:lnTo>
                  <a:lnTo>
                    <a:pt x="462698" y="2196931"/>
                  </a:lnTo>
                  <a:lnTo>
                    <a:pt x="446872" y="2200294"/>
                  </a:lnTo>
                  <a:close/>
                </a:path>
                <a:path w="1666239" h="2200910">
                  <a:moveTo>
                    <a:pt x="1316877" y="624875"/>
                  </a:moveTo>
                  <a:lnTo>
                    <a:pt x="1298077" y="578550"/>
                  </a:lnTo>
                  <a:lnTo>
                    <a:pt x="1297214" y="528810"/>
                  </a:lnTo>
                  <a:lnTo>
                    <a:pt x="1298729" y="504053"/>
                  </a:lnTo>
                  <a:lnTo>
                    <a:pt x="1299022" y="473771"/>
                  </a:lnTo>
                  <a:lnTo>
                    <a:pt x="1292331" y="448164"/>
                  </a:lnTo>
                  <a:lnTo>
                    <a:pt x="1276667" y="426920"/>
                  </a:lnTo>
                  <a:lnTo>
                    <a:pt x="1250040" y="409727"/>
                  </a:lnTo>
                  <a:lnTo>
                    <a:pt x="1230534" y="398255"/>
                  </a:lnTo>
                  <a:lnTo>
                    <a:pt x="1212275" y="384016"/>
                  </a:lnTo>
                  <a:lnTo>
                    <a:pt x="1194797" y="368297"/>
                  </a:lnTo>
                  <a:lnTo>
                    <a:pt x="1177631" y="352384"/>
                  </a:lnTo>
                  <a:lnTo>
                    <a:pt x="1162891" y="331815"/>
                  </a:lnTo>
                  <a:lnTo>
                    <a:pt x="1160830" y="311246"/>
                  </a:lnTo>
                  <a:lnTo>
                    <a:pt x="1171019" y="293482"/>
                  </a:lnTo>
                  <a:lnTo>
                    <a:pt x="1214954" y="275640"/>
                  </a:lnTo>
                  <a:lnTo>
                    <a:pt x="1259274" y="267537"/>
                  </a:lnTo>
                  <a:lnTo>
                    <a:pt x="1281667" y="265122"/>
                  </a:lnTo>
                  <a:lnTo>
                    <a:pt x="1293371" y="262655"/>
                  </a:lnTo>
                  <a:lnTo>
                    <a:pt x="1301018" y="257850"/>
                  </a:lnTo>
                  <a:lnTo>
                    <a:pt x="1305543" y="249929"/>
                  </a:lnTo>
                  <a:lnTo>
                    <a:pt x="1307884" y="238112"/>
                  </a:lnTo>
                  <a:lnTo>
                    <a:pt x="1314607" y="191742"/>
                  </a:lnTo>
                  <a:lnTo>
                    <a:pt x="1322033" y="145449"/>
                  </a:lnTo>
                  <a:lnTo>
                    <a:pt x="1329771" y="99156"/>
                  </a:lnTo>
                  <a:lnTo>
                    <a:pt x="1337430" y="52785"/>
                  </a:lnTo>
                  <a:lnTo>
                    <a:pt x="1338009" y="46130"/>
                  </a:lnTo>
                  <a:lnTo>
                    <a:pt x="1338315" y="39436"/>
                  </a:lnTo>
                  <a:lnTo>
                    <a:pt x="1339010" y="32976"/>
                  </a:lnTo>
                  <a:lnTo>
                    <a:pt x="1359486" y="428"/>
                  </a:lnTo>
                  <a:lnTo>
                    <a:pt x="1366762" y="0"/>
                  </a:lnTo>
                  <a:lnTo>
                    <a:pt x="1375247" y="1986"/>
                  </a:lnTo>
                  <a:lnTo>
                    <a:pt x="1405053" y="26243"/>
                  </a:lnTo>
                  <a:lnTo>
                    <a:pt x="1431627" y="80626"/>
                  </a:lnTo>
                  <a:lnTo>
                    <a:pt x="1386951" y="80626"/>
                  </a:lnTo>
                  <a:lnTo>
                    <a:pt x="1377796" y="82703"/>
                  </a:lnTo>
                  <a:lnTo>
                    <a:pt x="1364011" y="169965"/>
                  </a:lnTo>
                  <a:lnTo>
                    <a:pt x="1349914" y="259720"/>
                  </a:lnTo>
                  <a:lnTo>
                    <a:pt x="1658683" y="259720"/>
                  </a:lnTo>
                  <a:lnTo>
                    <a:pt x="1661944" y="262096"/>
                  </a:lnTo>
                  <a:lnTo>
                    <a:pt x="1666183" y="273848"/>
                  </a:lnTo>
                  <a:lnTo>
                    <a:pt x="1664876" y="283866"/>
                  </a:lnTo>
                  <a:lnTo>
                    <a:pt x="1660409" y="294469"/>
                  </a:lnTo>
                  <a:lnTo>
                    <a:pt x="1658678" y="297118"/>
                  </a:lnTo>
                  <a:lnTo>
                    <a:pt x="1579625" y="297118"/>
                  </a:lnTo>
                  <a:lnTo>
                    <a:pt x="1524694" y="302104"/>
                  </a:lnTo>
                  <a:lnTo>
                    <a:pt x="1529157" y="312908"/>
                  </a:lnTo>
                  <a:lnTo>
                    <a:pt x="1344921" y="312908"/>
                  </a:lnTo>
                  <a:lnTo>
                    <a:pt x="1344919" y="313324"/>
                  </a:lnTo>
                  <a:lnTo>
                    <a:pt x="1299977" y="313324"/>
                  </a:lnTo>
                  <a:lnTo>
                    <a:pt x="1223823" y="324959"/>
                  </a:lnTo>
                  <a:lnTo>
                    <a:pt x="1299977" y="384380"/>
                  </a:lnTo>
                  <a:lnTo>
                    <a:pt x="1344936" y="384380"/>
                  </a:lnTo>
                  <a:lnTo>
                    <a:pt x="1345337" y="398508"/>
                  </a:lnTo>
                  <a:lnTo>
                    <a:pt x="1411504" y="451696"/>
                  </a:lnTo>
                  <a:lnTo>
                    <a:pt x="1492990" y="451696"/>
                  </a:lnTo>
                  <a:lnTo>
                    <a:pt x="1472843" y="469564"/>
                  </a:lnTo>
                  <a:lnTo>
                    <a:pt x="1342840" y="469564"/>
                  </a:lnTo>
                  <a:lnTo>
                    <a:pt x="1342840" y="540620"/>
                  </a:lnTo>
                  <a:lnTo>
                    <a:pt x="1407568" y="540620"/>
                  </a:lnTo>
                  <a:lnTo>
                    <a:pt x="1394390" y="555631"/>
                  </a:lnTo>
                  <a:lnTo>
                    <a:pt x="1361567" y="591730"/>
                  </a:lnTo>
                  <a:lnTo>
                    <a:pt x="1329524" y="618740"/>
                  </a:lnTo>
                  <a:lnTo>
                    <a:pt x="1316877" y="624875"/>
                  </a:lnTo>
                  <a:close/>
                </a:path>
                <a:path w="1666239" h="2200910">
                  <a:moveTo>
                    <a:pt x="1658683" y="259720"/>
                  </a:moveTo>
                  <a:lnTo>
                    <a:pt x="1459360" y="259720"/>
                  </a:lnTo>
                  <a:lnTo>
                    <a:pt x="1386951" y="80626"/>
                  </a:lnTo>
                  <a:lnTo>
                    <a:pt x="1431627" y="80626"/>
                  </a:lnTo>
                  <a:lnTo>
                    <a:pt x="1436297" y="91079"/>
                  </a:lnTo>
                  <a:lnTo>
                    <a:pt x="1456499" y="137346"/>
                  </a:lnTo>
                  <a:lnTo>
                    <a:pt x="1496397" y="229802"/>
                  </a:lnTo>
                  <a:lnTo>
                    <a:pt x="1500974" y="236866"/>
                  </a:lnTo>
                  <a:lnTo>
                    <a:pt x="1503887" y="245176"/>
                  </a:lnTo>
                  <a:lnTo>
                    <a:pt x="1505968" y="250578"/>
                  </a:lnTo>
                  <a:lnTo>
                    <a:pt x="1597376" y="250578"/>
                  </a:lnTo>
                  <a:lnTo>
                    <a:pt x="1627066" y="250994"/>
                  </a:lnTo>
                  <a:lnTo>
                    <a:pt x="1640200" y="251994"/>
                  </a:lnTo>
                  <a:lnTo>
                    <a:pt x="1652554" y="255253"/>
                  </a:lnTo>
                  <a:lnTo>
                    <a:pt x="1658683" y="259720"/>
                  </a:lnTo>
                  <a:close/>
                </a:path>
                <a:path w="1666239" h="2200910">
                  <a:moveTo>
                    <a:pt x="1597376" y="250578"/>
                  </a:moveTo>
                  <a:lnTo>
                    <a:pt x="1505968" y="250578"/>
                  </a:lnTo>
                  <a:lnTo>
                    <a:pt x="1567453" y="250474"/>
                  </a:lnTo>
                  <a:lnTo>
                    <a:pt x="1597376" y="250578"/>
                  </a:lnTo>
                  <a:close/>
                </a:path>
                <a:path w="1666239" h="2200910">
                  <a:moveTo>
                    <a:pt x="1619723" y="335347"/>
                  </a:moveTo>
                  <a:lnTo>
                    <a:pt x="1538427" y="335347"/>
                  </a:lnTo>
                  <a:lnTo>
                    <a:pt x="1581706" y="302104"/>
                  </a:lnTo>
                  <a:lnTo>
                    <a:pt x="1579625" y="297118"/>
                  </a:lnTo>
                  <a:lnTo>
                    <a:pt x="1658678" y="297118"/>
                  </a:lnTo>
                  <a:lnTo>
                    <a:pt x="1653835" y="304526"/>
                  </a:lnTo>
                  <a:lnTo>
                    <a:pt x="1646208" y="312908"/>
                  </a:lnTo>
                  <a:lnTo>
                    <a:pt x="1628860" y="328062"/>
                  </a:lnTo>
                  <a:lnTo>
                    <a:pt x="1619723" y="335347"/>
                  </a:lnTo>
                  <a:close/>
                </a:path>
                <a:path w="1666239" h="2200910">
                  <a:moveTo>
                    <a:pt x="1492990" y="451696"/>
                  </a:moveTo>
                  <a:lnTo>
                    <a:pt x="1411504" y="451696"/>
                  </a:lnTo>
                  <a:lnTo>
                    <a:pt x="1472540" y="395599"/>
                  </a:lnTo>
                  <a:lnTo>
                    <a:pt x="1491819" y="377316"/>
                  </a:lnTo>
                  <a:lnTo>
                    <a:pt x="1495981" y="372745"/>
                  </a:lnTo>
                  <a:lnTo>
                    <a:pt x="1497645" y="366927"/>
                  </a:lnTo>
                  <a:lnTo>
                    <a:pt x="1496813" y="361110"/>
                  </a:lnTo>
                  <a:lnTo>
                    <a:pt x="1489908" y="336516"/>
                  </a:lnTo>
                  <a:lnTo>
                    <a:pt x="1479335" y="321738"/>
                  </a:lnTo>
                  <a:lnTo>
                    <a:pt x="1462520" y="314596"/>
                  </a:lnTo>
                  <a:lnTo>
                    <a:pt x="1436888" y="312908"/>
                  </a:lnTo>
                  <a:lnTo>
                    <a:pt x="1529157" y="312908"/>
                  </a:lnTo>
                  <a:lnTo>
                    <a:pt x="1538427" y="335347"/>
                  </a:lnTo>
                  <a:lnTo>
                    <a:pt x="1619723" y="335347"/>
                  </a:lnTo>
                  <a:lnTo>
                    <a:pt x="1610732" y="342515"/>
                  </a:lnTo>
                  <a:lnTo>
                    <a:pt x="1592136" y="356500"/>
                  </a:lnTo>
                  <a:lnTo>
                    <a:pt x="1573383" y="370252"/>
                  </a:lnTo>
                  <a:lnTo>
                    <a:pt x="1566738" y="376446"/>
                  </a:lnTo>
                  <a:lnTo>
                    <a:pt x="1562980" y="383029"/>
                  </a:lnTo>
                  <a:lnTo>
                    <a:pt x="1562030" y="390704"/>
                  </a:lnTo>
                  <a:lnTo>
                    <a:pt x="1563812" y="400170"/>
                  </a:lnTo>
                  <a:lnTo>
                    <a:pt x="1570931" y="424686"/>
                  </a:lnTo>
                  <a:lnTo>
                    <a:pt x="1523446" y="424686"/>
                  </a:lnTo>
                  <a:lnTo>
                    <a:pt x="1492990" y="451696"/>
                  </a:lnTo>
                  <a:close/>
                </a:path>
                <a:path w="1666239" h="2200910">
                  <a:moveTo>
                    <a:pt x="1344936" y="384380"/>
                  </a:moveTo>
                  <a:lnTo>
                    <a:pt x="1299977" y="384380"/>
                  </a:lnTo>
                  <a:lnTo>
                    <a:pt x="1299977" y="313324"/>
                  </a:lnTo>
                  <a:lnTo>
                    <a:pt x="1344919" y="313324"/>
                  </a:lnTo>
                  <a:lnTo>
                    <a:pt x="1344801" y="336516"/>
                  </a:lnTo>
                  <a:lnTo>
                    <a:pt x="1344690" y="352384"/>
                  </a:lnTo>
                  <a:lnTo>
                    <a:pt x="1344745" y="377653"/>
                  </a:lnTo>
                  <a:lnTo>
                    <a:pt x="1344936" y="384380"/>
                  </a:lnTo>
                  <a:close/>
                </a:path>
                <a:path w="1666239" h="2200910">
                  <a:moveTo>
                    <a:pt x="1601475" y="540620"/>
                  </a:moveTo>
                  <a:lnTo>
                    <a:pt x="1552992" y="540620"/>
                  </a:lnTo>
                  <a:lnTo>
                    <a:pt x="1544864" y="508539"/>
                  </a:lnTo>
                  <a:lnTo>
                    <a:pt x="1537283" y="478757"/>
                  </a:lnTo>
                  <a:lnTo>
                    <a:pt x="1523446" y="424686"/>
                  </a:lnTo>
                  <a:lnTo>
                    <a:pt x="1570931" y="424686"/>
                  </a:lnTo>
                  <a:lnTo>
                    <a:pt x="1575418" y="440139"/>
                  </a:lnTo>
                  <a:lnTo>
                    <a:pt x="1586440" y="480264"/>
                  </a:lnTo>
                  <a:lnTo>
                    <a:pt x="1596759" y="520544"/>
                  </a:lnTo>
                  <a:lnTo>
                    <a:pt x="1601475" y="540620"/>
                  </a:lnTo>
                  <a:close/>
                </a:path>
                <a:path w="1666239" h="2200910">
                  <a:moveTo>
                    <a:pt x="1407568" y="540620"/>
                  </a:moveTo>
                  <a:lnTo>
                    <a:pt x="1342840" y="540620"/>
                  </a:lnTo>
                  <a:lnTo>
                    <a:pt x="1384871" y="493665"/>
                  </a:lnTo>
                  <a:lnTo>
                    <a:pt x="1342840" y="469564"/>
                  </a:lnTo>
                  <a:lnTo>
                    <a:pt x="1472843" y="469564"/>
                  </a:lnTo>
                  <a:lnTo>
                    <a:pt x="1460192" y="480783"/>
                  </a:lnTo>
                  <a:lnTo>
                    <a:pt x="1518837" y="518597"/>
                  </a:lnTo>
                  <a:lnTo>
                    <a:pt x="1426901" y="518597"/>
                  </a:lnTo>
                  <a:lnTo>
                    <a:pt x="1407568" y="540620"/>
                  </a:lnTo>
                  <a:close/>
                </a:path>
                <a:path w="1666239" h="2200910">
                  <a:moveTo>
                    <a:pt x="1587890" y="605780"/>
                  </a:moveTo>
                  <a:lnTo>
                    <a:pt x="1522581" y="578550"/>
                  </a:lnTo>
                  <a:lnTo>
                    <a:pt x="1426901" y="518597"/>
                  </a:lnTo>
                  <a:lnTo>
                    <a:pt x="1518837" y="518597"/>
                  </a:lnTo>
                  <a:lnTo>
                    <a:pt x="1552992" y="540620"/>
                  </a:lnTo>
                  <a:lnTo>
                    <a:pt x="1601475" y="540620"/>
                  </a:lnTo>
                  <a:lnTo>
                    <a:pt x="1606259" y="560981"/>
                  </a:lnTo>
                  <a:lnTo>
                    <a:pt x="1607279" y="572213"/>
                  </a:lnTo>
                  <a:lnTo>
                    <a:pt x="1605999" y="584458"/>
                  </a:lnTo>
                  <a:lnTo>
                    <a:pt x="1602455" y="595457"/>
                  </a:lnTo>
                  <a:lnTo>
                    <a:pt x="1596687" y="602950"/>
                  </a:lnTo>
                  <a:lnTo>
                    <a:pt x="1587890" y="6057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24815" y="0"/>
              <a:ext cx="2063182" cy="23901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2634" y="8606175"/>
              <a:ext cx="2443350" cy="13054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79696" y="1052034"/>
              <a:ext cx="1202055" cy="754380"/>
            </a:xfrm>
            <a:custGeom>
              <a:avLst/>
              <a:gdLst/>
              <a:ahLst/>
              <a:cxnLst/>
              <a:rect l="l" t="t" r="r" b="b"/>
              <a:pathLst>
                <a:path w="1202054" h="754380">
                  <a:moveTo>
                    <a:pt x="651583" y="676998"/>
                  </a:moveTo>
                  <a:lnTo>
                    <a:pt x="645959" y="671343"/>
                  </a:lnTo>
                  <a:lnTo>
                    <a:pt x="640258" y="665988"/>
                  </a:lnTo>
                  <a:lnTo>
                    <a:pt x="635338" y="660349"/>
                  </a:lnTo>
                  <a:lnTo>
                    <a:pt x="621445" y="600008"/>
                  </a:lnTo>
                  <a:lnTo>
                    <a:pt x="610712" y="545699"/>
                  </a:lnTo>
                  <a:lnTo>
                    <a:pt x="600371" y="491319"/>
                  </a:lnTo>
                  <a:lnTo>
                    <a:pt x="590476" y="436836"/>
                  </a:lnTo>
                  <a:lnTo>
                    <a:pt x="581647" y="386489"/>
                  </a:lnTo>
                  <a:lnTo>
                    <a:pt x="572899" y="336138"/>
                  </a:lnTo>
                  <a:lnTo>
                    <a:pt x="564228" y="285779"/>
                  </a:lnTo>
                  <a:lnTo>
                    <a:pt x="555631" y="235413"/>
                  </a:lnTo>
                  <a:lnTo>
                    <a:pt x="547104" y="185037"/>
                  </a:lnTo>
                  <a:lnTo>
                    <a:pt x="538643" y="134650"/>
                  </a:lnTo>
                  <a:lnTo>
                    <a:pt x="530246" y="84249"/>
                  </a:lnTo>
                  <a:lnTo>
                    <a:pt x="521908" y="33834"/>
                  </a:lnTo>
                  <a:lnTo>
                    <a:pt x="521824" y="26158"/>
                  </a:lnTo>
                  <a:lnTo>
                    <a:pt x="523368" y="18126"/>
                  </a:lnTo>
                  <a:lnTo>
                    <a:pt x="525613" y="9838"/>
                  </a:lnTo>
                  <a:lnTo>
                    <a:pt x="527458" y="2198"/>
                  </a:lnTo>
                  <a:lnTo>
                    <a:pt x="584661" y="0"/>
                  </a:lnTo>
                  <a:lnTo>
                    <a:pt x="634610" y="5648"/>
                  </a:lnTo>
                  <a:lnTo>
                    <a:pt x="651253" y="7363"/>
                  </a:lnTo>
                  <a:lnTo>
                    <a:pt x="677761" y="12191"/>
                  </a:lnTo>
                  <a:lnTo>
                    <a:pt x="693785" y="21495"/>
                  </a:lnTo>
                  <a:lnTo>
                    <a:pt x="696174" y="26684"/>
                  </a:lnTo>
                  <a:lnTo>
                    <a:pt x="549966" y="32305"/>
                  </a:lnTo>
                  <a:lnTo>
                    <a:pt x="620200" y="422337"/>
                  </a:lnTo>
                  <a:lnTo>
                    <a:pt x="637699" y="519216"/>
                  </a:lnTo>
                  <a:lnTo>
                    <a:pt x="673615" y="517835"/>
                  </a:lnTo>
                  <a:lnTo>
                    <a:pt x="667418" y="615649"/>
                  </a:lnTo>
                  <a:lnTo>
                    <a:pt x="667243" y="624963"/>
                  </a:lnTo>
                  <a:lnTo>
                    <a:pt x="667364" y="634294"/>
                  </a:lnTo>
                  <a:lnTo>
                    <a:pt x="667115" y="643526"/>
                  </a:lnTo>
                  <a:lnTo>
                    <a:pt x="665829" y="652545"/>
                  </a:lnTo>
                  <a:lnTo>
                    <a:pt x="663490" y="658928"/>
                  </a:lnTo>
                  <a:lnTo>
                    <a:pt x="659843" y="665010"/>
                  </a:lnTo>
                  <a:lnTo>
                    <a:pt x="655549" y="671087"/>
                  </a:lnTo>
                  <a:lnTo>
                    <a:pt x="651583" y="676998"/>
                  </a:lnTo>
                  <a:close/>
                </a:path>
                <a:path w="1202054" h="754380">
                  <a:moveTo>
                    <a:pt x="673615" y="517835"/>
                  </a:moveTo>
                  <a:lnTo>
                    <a:pt x="637699" y="519216"/>
                  </a:lnTo>
                  <a:lnTo>
                    <a:pt x="641724" y="518309"/>
                  </a:lnTo>
                  <a:lnTo>
                    <a:pt x="674553" y="42400"/>
                  </a:lnTo>
                  <a:lnTo>
                    <a:pt x="549966" y="32305"/>
                  </a:lnTo>
                  <a:lnTo>
                    <a:pt x="696174" y="26684"/>
                  </a:lnTo>
                  <a:lnTo>
                    <a:pt x="701219" y="37642"/>
                  </a:lnTo>
                  <a:lnTo>
                    <a:pt x="701958" y="62997"/>
                  </a:lnTo>
                  <a:lnTo>
                    <a:pt x="695785" y="163460"/>
                  </a:lnTo>
                  <a:lnTo>
                    <a:pt x="686427" y="314192"/>
                  </a:lnTo>
                  <a:lnTo>
                    <a:pt x="676966" y="464934"/>
                  </a:lnTo>
                  <a:lnTo>
                    <a:pt x="673615" y="517835"/>
                  </a:lnTo>
                  <a:close/>
                </a:path>
                <a:path w="1202054" h="754380">
                  <a:moveTo>
                    <a:pt x="364065" y="723231"/>
                  </a:moveTo>
                  <a:lnTo>
                    <a:pt x="330480" y="698832"/>
                  </a:lnTo>
                  <a:lnTo>
                    <a:pt x="286081" y="635962"/>
                  </a:lnTo>
                  <a:lnTo>
                    <a:pt x="257806" y="593055"/>
                  </a:lnTo>
                  <a:lnTo>
                    <a:pt x="230137" y="549799"/>
                  </a:lnTo>
                  <a:lnTo>
                    <a:pt x="203056" y="506204"/>
                  </a:lnTo>
                  <a:lnTo>
                    <a:pt x="176546" y="462281"/>
                  </a:lnTo>
                  <a:lnTo>
                    <a:pt x="150587" y="418038"/>
                  </a:lnTo>
                  <a:lnTo>
                    <a:pt x="125161" y="373487"/>
                  </a:lnTo>
                  <a:lnTo>
                    <a:pt x="100250" y="328637"/>
                  </a:lnTo>
                  <a:lnTo>
                    <a:pt x="75835" y="283498"/>
                  </a:lnTo>
                  <a:lnTo>
                    <a:pt x="51899" y="238082"/>
                  </a:lnTo>
                  <a:lnTo>
                    <a:pt x="28422" y="192397"/>
                  </a:lnTo>
                  <a:lnTo>
                    <a:pt x="5386" y="146454"/>
                  </a:lnTo>
                  <a:lnTo>
                    <a:pt x="0" y="125631"/>
                  </a:lnTo>
                  <a:lnTo>
                    <a:pt x="3625" y="117154"/>
                  </a:lnTo>
                  <a:lnTo>
                    <a:pt x="42718" y="100751"/>
                  </a:lnTo>
                  <a:lnTo>
                    <a:pt x="102086" y="81761"/>
                  </a:lnTo>
                  <a:lnTo>
                    <a:pt x="147711" y="71064"/>
                  </a:lnTo>
                  <a:lnTo>
                    <a:pt x="159769" y="75550"/>
                  </a:lnTo>
                  <a:lnTo>
                    <a:pt x="168857" y="85648"/>
                  </a:lnTo>
                  <a:lnTo>
                    <a:pt x="175639" y="100669"/>
                  </a:lnTo>
                  <a:lnTo>
                    <a:pt x="176635" y="103637"/>
                  </a:lnTo>
                  <a:lnTo>
                    <a:pt x="134166" y="105270"/>
                  </a:lnTo>
                  <a:lnTo>
                    <a:pt x="35581" y="141835"/>
                  </a:lnTo>
                  <a:lnTo>
                    <a:pt x="292019" y="593544"/>
                  </a:lnTo>
                  <a:lnTo>
                    <a:pt x="341663" y="591636"/>
                  </a:lnTo>
                  <a:lnTo>
                    <a:pt x="380044" y="704726"/>
                  </a:lnTo>
                  <a:lnTo>
                    <a:pt x="377520" y="709483"/>
                  </a:lnTo>
                  <a:lnTo>
                    <a:pt x="375493" y="719334"/>
                  </a:lnTo>
                  <a:lnTo>
                    <a:pt x="364065" y="723231"/>
                  </a:lnTo>
                  <a:close/>
                </a:path>
                <a:path w="1202054" h="754380">
                  <a:moveTo>
                    <a:pt x="341663" y="591636"/>
                  </a:moveTo>
                  <a:lnTo>
                    <a:pt x="292019" y="593544"/>
                  </a:lnTo>
                  <a:lnTo>
                    <a:pt x="302084" y="589399"/>
                  </a:lnTo>
                  <a:lnTo>
                    <a:pt x="134166" y="105270"/>
                  </a:lnTo>
                  <a:lnTo>
                    <a:pt x="176635" y="103637"/>
                  </a:lnTo>
                  <a:lnTo>
                    <a:pt x="208416" y="198239"/>
                  </a:lnTo>
                  <a:lnTo>
                    <a:pt x="241328" y="295767"/>
                  </a:lnTo>
                  <a:lnTo>
                    <a:pt x="341663" y="591636"/>
                  </a:lnTo>
                  <a:close/>
                </a:path>
                <a:path w="1202054" h="754380">
                  <a:moveTo>
                    <a:pt x="809111" y="753934"/>
                  </a:moveTo>
                  <a:lnTo>
                    <a:pt x="807500" y="747231"/>
                  </a:lnTo>
                  <a:lnTo>
                    <a:pt x="802991" y="739435"/>
                  </a:lnTo>
                  <a:lnTo>
                    <a:pt x="805041" y="734095"/>
                  </a:lnTo>
                  <a:lnTo>
                    <a:pt x="811832" y="716955"/>
                  </a:lnTo>
                  <a:lnTo>
                    <a:pt x="819124" y="700007"/>
                  </a:lnTo>
                  <a:lnTo>
                    <a:pt x="826616" y="683136"/>
                  </a:lnTo>
                  <a:lnTo>
                    <a:pt x="834008" y="666227"/>
                  </a:lnTo>
                  <a:lnTo>
                    <a:pt x="1033964" y="196222"/>
                  </a:lnTo>
                  <a:lnTo>
                    <a:pt x="1049276" y="164044"/>
                  </a:lnTo>
                  <a:lnTo>
                    <a:pt x="1063757" y="149841"/>
                  </a:lnTo>
                  <a:lnTo>
                    <a:pt x="1082951" y="152624"/>
                  </a:lnTo>
                  <a:lnTo>
                    <a:pt x="1112401" y="171406"/>
                  </a:lnTo>
                  <a:lnTo>
                    <a:pt x="1117285" y="175428"/>
                  </a:lnTo>
                  <a:lnTo>
                    <a:pt x="1073977" y="177093"/>
                  </a:lnTo>
                  <a:lnTo>
                    <a:pt x="899805" y="598146"/>
                  </a:lnTo>
                  <a:lnTo>
                    <a:pt x="904338" y="602632"/>
                  </a:lnTo>
                  <a:lnTo>
                    <a:pt x="943762" y="601117"/>
                  </a:lnTo>
                  <a:lnTo>
                    <a:pt x="854246" y="715514"/>
                  </a:lnTo>
                  <a:lnTo>
                    <a:pt x="848417" y="723578"/>
                  </a:lnTo>
                  <a:lnTo>
                    <a:pt x="842865" y="731870"/>
                  </a:lnTo>
                  <a:lnTo>
                    <a:pt x="837106" y="739917"/>
                  </a:lnTo>
                  <a:lnTo>
                    <a:pt x="830656" y="747243"/>
                  </a:lnTo>
                  <a:lnTo>
                    <a:pt x="826353" y="751467"/>
                  </a:lnTo>
                  <a:lnTo>
                    <a:pt x="816399" y="751850"/>
                  </a:lnTo>
                  <a:lnTo>
                    <a:pt x="809111" y="753934"/>
                  </a:lnTo>
                  <a:close/>
                </a:path>
                <a:path w="1202054" h="754380">
                  <a:moveTo>
                    <a:pt x="943762" y="601117"/>
                  </a:moveTo>
                  <a:lnTo>
                    <a:pt x="904338" y="602632"/>
                  </a:lnTo>
                  <a:lnTo>
                    <a:pt x="1159686" y="274982"/>
                  </a:lnTo>
                  <a:lnTo>
                    <a:pt x="1162132" y="269363"/>
                  </a:lnTo>
                  <a:lnTo>
                    <a:pt x="1163003" y="262000"/>
                  </a:lnTo>
                  <a:lnTo>
                    <a:pt x="1162277" y="254924"/>
                  </a:lnTo>
                  <a:lnTo>
                    <a:pt x="1159935" y="250165"/>
                  </a:lnTo>
                  <a:lnTo>
                    <a:pt x="1139169" y="231651"/>
                  </a:lnTo>
                  <a:lnTo>
                    <a:pt x="1117855" y="213538"/>
                  </a:lnTo>
                  <a:lnTo>
                    <a:pt x="1073977" y="177093"/>
                  </a:lnTo>
                  <a:lnTo>
                    <a:pt x="1117285" y="175428"/>
                  </a:lnTo>
                  <a:lnTo>
                    <a:pt x="1135003" y="190019"/>
                  </a:lnTo>
                  <a:lnTo>
                    <a:pt x="1156054" y="210792"/>
                  </a:lnTo>
                  <a:lnTo>
                    <a:pt x="1176408" y="232522"/>
                  </a:lnTo>
                  <a:lnTo>
                    <a:pt x="1196921" y="254006"/>
                  </a:lnTo>
                  <a:lnTo>
                    <a:pt x="1199422" y="256466"/>
                  </a:lnTo>
                  <a:lnTo>
                    <a:pt x="1200039" y="260802"/>
                  </a:lnTo>
                  <a:lnTo>
                    <a:pt x="1202037" y="265837"/>
                  </a:lnTo>
                  <a:lnTo>
                    <a:pt x="1197943" y="272760"/>
                  </a:lnTo>
                  <a:lnTo>
                    <a:pt x="1194328" y="280416"/>
                  </a:lnTo>
                  <a:lnTo>
                    <a:pt x="1189315" y="286924"/>
                  </a:lnTo>
                  <a:lnTo>
                    <a:pt x="943762" y="601117"/>
                  </a:lnTo>
                  <a:close/>
                </a:path>
                <a:path w="1202054" h="754380">
                  <a:moveTo>
                    <a:pt x="825875" y="751937"/>
                  </a:moveTo>
                  <a:lnTo>
                    <a:pt x="816399" y="751850"/>
                  </a:lnTo>
                  <a:lnTo>
                    <a:pt x="826353" y="751467"/>
                  </a:lnTo>
                  <a:lnTo>
                    <a:pt x="825875" y="751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3967" y="1737360"/>
              <a:ext cx="3688079" cy="15453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604" y="4216794"/>
              <a:ext cx="180975" cy="1809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604" y="4997844"/>
              <a:ext cx="180975" cy="1809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604" y="5778894"/>
              <a:ext cx="180975" cy="1809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604" y="6559944"/>
              <a:ext cx="180975" cy="1809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604" y="8122044"/>
              <a:ext cx="180975" cy="1809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387850" y="3811016"/>
            <a:ext cx="12094210" cy="471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648200">
              <a:lnSpc>
                <a:spcPct val="116500"/>
              </a:lnSpc>
              <a:spcBef>
                <a:spcPts val="95"/>
              </a:spcBef>
            </a:pPr>
            <a:r>
              <a:rPr sz="4400" b="1" spc="-805" dirty="0">
                <a:latin typeface="Trebuchet MS"/>
                <a:cs typeface="Trebuchet MS"/>
              </a:rPr>
              <a:t>C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540" dirty="0">
                <a:latin typeface="Trebuchet MS"/>
                <a:cs typeface="Trebuchet MS"/>
              </a:rPr>
              <a:t>t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620" dirty="0">
                <a:latin typeface="Trebuchet MS"/>
                <a:cs typeface="Trebuchet MS"/>
              </a:rPr>
              <a:t>e</a:t>
            </a:r>
            <a:r>
              <a:rPr sz="4400" b="1" spc="-105" dirty="0">
                <a:latin typeface="Trebuchet MS"/>
                <a:cs typeface="Trebuchet MS"/>
              </a:rPr>
              <a:t> i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335" dirty="0">
                <a:latin typeface="Trebuchet MS"/>
                <a:cs typeface="Trebuchet MS"/>
              </a:rPr>
              <a:t>v</a:t>
            </a:r>
            <a:r>
              <a:rPr sz="4400" b="1" spc="-620" dirty="0">
                <a:latin typeface="Trebuchet MS"/>
                <a:cs typeface="Trebuchet MS"/>
              </a:rPr>
              <a:t>e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5" dirty="0">
                <a:latin typeface="Trebuchet MS"/>
                <a:cs typeface="Trebuchet MS"/>
              </a:rPr>
              <a:t>ss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dirty="0">
                <a:latin typeface="Trebuchet MS"/>
                <a:cs typeface="Trebuchet MS"/>
              </a:rPr>
              <a:t>s  </a:t>
            </a:r>
            <a:r>
              <a:rPr sz="4400" b="1" spc="210" dirty="0">
                <a:latin typeface="Trebuchet MS"/>
                <a:cs typeface="Trebuchet MS"/>
              </a:rPr>
              <a:t>S</a:t>
            </a:r>
            <a:r>
              <a:rPr sz="4400" b="1" spc="-445" dirty="0">
                <a:latin typeface="Trebuchet MS"/>
                <a:cs typeface="Trebuchet MS"/>
              </a:rPr>
              <a:t>h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620" dirty="0">
                <a:latin typeface="Trebuchet MS"/>
                <a:cs typeface="Trebuchet MS"/>
              </a:rPr>
              <a:t>e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125" dirty="0">
                <a:latin typeface="Trebuchet MS"/>
                <a:cs typeface="Trebuchet MS"/>
              </a:rPr>
              <a:t>y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30" dirty="0">
                <a:latin typeface="Trebuchet MS"/>
                <a:cs typeface="Trebuchet MS"/>
              </a:rPr>
              <a:t>m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120" dirty="0">
                <a:latin typeface="Trebuchet MS"/>
                <a:cs typeface="Trebuchet MS"/>
              </a:rPr>
              <a:t>l</a:t>
            </a:r>
            <a:endParaRPr sz="4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4400" b="1" spc="-475" dirty="0">
                <a:latin typeface="Trebuchet MS"/>
                <a:cs typeface="Trebuchet MS"/>
              </a:rPr>
              <a:t>A</a:t>
            </a:r>
            <a:r>
              <a:rPr sz="4400" b="1" spc="-335" dirty="0">
                <a:latin typeface="Trebuchet MS"/>
                <a:cs typeface="Trebuchet MS"/>
              </a:rPr>
              <a:t>va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430" dirty="0">
                <a:latin typeface="Trebuchet MS"/>
                <a:cs typeface="Trebuchet MS"/>
              </a:rPr>
              <a:t>b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125" dirty="0">
                <a:latin typeface="Trebuchet MS"/>
                <a:cs typeface="Trebuchet MS"/>
              </a:rPr>
              <a:t>y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200" dirty="0">
                <a:latin typeface="Trebuchet MS"/>
                <a:cs typeface="Trebuchet MS"/>
              </a:rPr>
              <a:t>f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35" dirty="0">
                <a:latin typeface="Trebuchet MS"/>
                <a:cs typeface="Trebuchet MS"/>
              </a:rPr>
              <a:t>v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dirty="0">
                <a:latin typeface="Trebuchet MS"/>
                <a:cs typeface="Trebuchet MS"/>
              </a:rPr>
              <a:t>s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200" dirty="0">
                <a:latin typeface="Trebuchet MS"/>
                <a:cs typeface="Trebuchet MS"/>
              </a:rPr>
              <a:t>f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95" dirty="0">
                <a:latin typeface="Trebuchet MS"/>
                <a:cs typeface="Trebuchet MS"/>
              </a:rPr>
              <a:t>p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335" dirty="0">
                <a:latin typeface="Trebuchet MS"/>
                <a:cs typeface="Trebuchet MS"/>
              </a:rPr>
              <a:t>v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dirty="0">
                <a:latin typeface="Trebuchet MS"/>
                <a:cs typeface="Trebuchet MS"/>
              </a:rPr>
              <a:t>s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5" dirty="0">
                <a:latin typeface="Trebuchet MS"/>
                <a:cs typeface="Trebuchet MS"/>
              </a:rPr>
              <a:t>ss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dirty="0">
                <a:latin typeface="Trebuchet MS"/>
                <a:cs typeface="Trebuchet MS"/>
              </a:rPr>
              <a:t>s</a:t>
            </a:r>
            <a:endParaRPr sz="4400">
              <a:latin typeface="Trebuchet MS"/>
              <a:cs typeface="Trebuchet MS"/>
            </a:endParaRPr>
          </a:p>
          <a:p>
            <a:pPr marL="12700" marR="5080">
              <a:lnSpc>
                <a:spcPts val="6150"/>
              </a:lnSpc>
              <a:spcBef>
                <a:spcPts val="350"/>
              </a:spcBef>
            </a:pPr>
            <a:r>
              <a:rPr sz="4400" b="1" spc="-500" dirty="0">
                <a:latin typeface="Trebuchet MS"/>
                <a:cs typeface="Trebuchet MS"/>
              </a:rPr>
              <a:t>Auto</a:t>
            </a:r>
            <a:r>
              <a:rPr sz="4400" b="1" spc="-495" dirty="0">
                <a:latin typeface="Trebuchet MS"/>
                <a:cs typeface="Trebuchet MS"/>
              </a:rPr>
              <a:t> </a:t>
            </a:r>
            <a:r>
              <a:rPr sz="4400" b="1" spc="-290" dirty="0">
                <a:latin typeface="Trebuchet MS"/>
                <a:cs typeface="Trebuchet MS"/>
              </a:rPr>
              <a:t>suggestions </a:t>
            </a:r>
            <a:r>
              <a:rPr sz="4400" b="1" spc="-250" dirty="0">
                <a:latin typeface="Trebuchet MS"/>
                <a:cs typeface="Trebuchet MS"/>
              </a:rPr>
              <a:t>for </a:t>
            </a:r>
            <a:r>
              <a:rPr sz="4400" b="1" spc="-455" dirty="0">
                <a:latin typeface="Trebuchet MS"/>
                <a:cs typeface="Trebuchet MS"/>
              </a:rPr>
              <a:t>reference</a:t>
            </a:r>
            <a:r>
              <a:rPr sz="4400" b="1" spc="-450" dirty="0">
                <a:latin typeface="Trebuchet MS"/>
                <a:cs typeface="Trebuchet MS"/>
              </a:rPr>
              <a:t> </a:t>
            </a:r>
            <a:r>
              <a:rPr sz="4400" b="1" spc="-350" dirty="0">
                <a:latin typeface="Trebuchet MS"/>
                <a:cs typeface="Trebuchet MS"/>
              </a:rPr>
              <a:t>material </a:t>
            </a:r>
            <a:r>
              <a:rPr sz="4400" b="1" spc="-280" dirty="0">
                <a:latin typeface="Trebuchet MS"/>
                <a:cs typeface="Trebuchet MS"/>
              </a:rPr>
              <a:t>using </a:t>
            </a:r>
            <a:r>
              <a:rPr sz="4400" b="1" spc="-225" dirty="0">
                <a:latin typeface="Trebuchet MS"/>
                <a:cs typeface="Trebuchet MS"/>
              </a:rPr>
              <a:t>syllabus </a:t>
            </a:r>
            <a:r>
              <a:rPr sz="4400" b="1" spc="-1315" dirty="0">
                <a:latin typeface="Trebuchet MS"/>
                <a:cs typeface="Trebuchet MS"/>
              </a:rPr>
              <a:t> </a:t>
            </a:r>
            <a:r>
              <a:rPr sz="4400" b="1" spc="-395" dirty="0">
                <a:latin typeface="Trebuchet MS"/>
                <a:cs typeface="Trebuchet MS"/>
              </a:rPr>
              <a:t>p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200" dirty="0">
                <a:latin typeface="Trebuchet MS"/>
                <a:cs typeface="Trebuchet MS"/>
              </a:rPr>
              <a:t>f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95" dirty="0">
                <a:latin typeface="Trebuchet MS"/>
                <a:cs typeface="Trebuchet MS"/>
              </a:rPr>
              <a:t>p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335" dirty="0">
                <a:latin typeface="Trebuchet MS"/>
                <a:cs typeface="Trebuchet MS"/>
              </a:rPr>
              <a:t>v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420" dirty="0">
                <a:latin typeface="Trebuchet MS"/>
                <a:cs typeface="Trebuchet MS"/>
              </a:rPr>
              <a:t>d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430" dirty="0">
                <a:latin typeface="Trebuchet MS"/>
                <a:cs typeface="Trebuchet MS"/>
              </a:rPr>
              <a:t>b</a:t>
            </a:r>
            <a:r>
              <a:rPr sz="4400" b="1" spc="-125" dirty="0">
                <a:latin typeface="Trebuchet MS"/>
                <a:cs typeface="Trebuchet MS"/>
              </a:rPr>
              <a:t>y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445" dirty="0">
                <a:latin typeface="Trebuchet MS"/>
                <a:cs typeface="Trebuchet MS"/>
              </a:rPr>
              <a:t>h</a:t>
            </a:r>
            <a:r>
              <a:rPr sz="4400" b="1" spc="-620" dirty="0">
                <a:latin typeface="Trebuchet MS"/>
                <a:cs typeface="Trebuchet MS"/>
              </a:rPr>
              <a:t>e</a:t>
            </a:r>
            <a:r>
              <a:rPr sz="4400" b="1" spc="-105" dirty="0">
                <a:latin typeface="Trebuchet MS"/>
                <a:cs typeface="Trebuchet MS"/>
              </a:rPr>
              <a:t> i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210" dirty="0">
                <a:latin typeface="Trebuchet MS"/>
                <a:cs typeface="Trebuchet MS"/>
              </a:rPr>
              <a:t>r</a:t>
            </a:r>
            <a:endParaRPr sz="4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4400" b="1" spc="-229" dirty="0">
                <a:latin typeface="Trebuchet MS"/>
                <a:cs typeface="Trebuchet MS"/>
              </a:rPr>
              <a:t>M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120" dirty="0">
                <a:latin typeface="Trebuchet MS"/>
                <a:cs typeface="Trebuchet MS"/>
              </a:rPr>
              <a:t>l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445" dirty="0">
                <a:latin typeface="Trebuchet MS"/>
                <a:cs typeface="Trebuchet MS"/>
              </a:rPr>
              <a:t>h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430" dirty="0">
                <a:latin typeface="Trebuchet MS"/>
                <a:cs typeface="Trebuchet MS"/>
              </a:rPr>
              <a:t>b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540" dirty="0">
                <a:latin typeface="Trebuchet MS"/>
                <a:cs typeface="Trebuchet MS"/>
              </a:rPr>
              <a:t>t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204" dirty="0">
                <a:latin typeface="Trebuchet MS"/>
                <a:cs typeface="Trebuchet MS"/>
              </a:rPr>
              <a:t>f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210" dirty="0">
                <a:latin typeface="Trebuchet MS"/>
                <a:cs typeface="Trebuchet MS"/>
              </a:rPr>
              <a:t>r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430" dirty="0">
                <a:latin typeface="Trebuchet MS"/>
                <a:cs typeface="Trebuchet MS"/>
              </a:rPr>
              <a:t>b</a:t>
            </a:r>
            <a:r>
              <a:rPr sz="4400" b="1" spc="-540" dirty="0">
                <a:latin typeface="Trebuchet MS"/>
                <a:cs typeface="Trebuchet MS"/>
              </a:rPr>
              <a:t>t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204" dirty="0">
                <a:latin typeface="Trebuchet MS"/>
                <a:cs typeface="Trebuchet MS"/>
              </a:rPr>
              <a:t>f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400" dirty="0">
                <a:latin typeface="Trebuchet MS"/>
                <a:cs typeface="Trebuchet MS"/>
              </a:rPr>
              <a:t>n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26040"/>
            <a:chOff x="0" y="3"/>
            <a:chExt cx="18288000" cy="10226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007" y="3463864"/>
              <a:ext cx="17165688" cy="59764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37462"/>
              <a:ext cx="2985624" cy="29234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45749" y="6907811"/>
              <a:ext cx="3342249" cy="33179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6711" y="833650"/>
              <a:ext cx="1666239" cy="2200910"/>
            </a:xfrm>
            <a:custGeom>
              <a:avLst/>
              <a:gdLst/>
              <a:ahLst/>
              <a:cxnLst/>
              <a:rect l="l" t="t" r="r" b="b"/>
              <a:pathLst>
                <a:path w="1666239" h="2200910">
                  <a:moveTo>
                    <a:pt x="121565" y="2190594"/>
                  </a:moveTo>
                  <a:lnTo>
                    <a:pt x="103021" y="2180336"/>
                  </a:lnTo>
                  <a:lnTo>
                    <a:pt x="97741" y="2154962"/>
                  </a:lnTo>
                  <a:lnTo>
                    <a:pt x="107475" y="2105800"/>
                  </a:lnTo>
                  <a:lnTo>
                    <a:pt x="113502" y="2063026"/>
                  </a:lnTo>
                  <a:lnTo>
                    <a:pt x="118516" y="2022901"/>
                  </a:lnTo>
                  <a:lnTo>
                    <a:pt x="125206" y="1981685"/>
                  </a:lnTo>
                  <a:lnTo>
                    <a:pt x="126845" y="1958578"/>
                  </a:lnTo>
                  <a:lnTo>
                    <a:pt x="121773" y="1940496"/>
                  </a:lnTo>
                  <a:lnTo>
                    <a:pt x="109991" y="1925764"/>
                  </a:lnTo>
                  <a:lnTo>
                    <a:pt x="91499" y="1912707"/>
                  </a:lnTo>
                  <a:lnTo>
                    <a:pt x="71492" y="1899339"/>
                  </a:lnTo>
                  <a:lnTo>
                    <a:pt x="52538" y="1883983"/>
                  </a:lnTo>
                  <a:lnTo>
                    <a:pt x="34442" y="1867304"/>
                  </a:lnTo>
                  <a:lnTo>
                    <a:pt x="17009" y="1849962"/>
                  </a:lnTo>
                  <a:lnTo>
                    <a:pt x="136" y="1823283"/>
                  </a:lnTo>
                  <a:lnTo>
                    <a:pt x="0" y="1797968"/>
                  </a:lnTo>
                  <a:lnTo>
                    <a:pt x="15546" y="1777562"/>
                  </a:lnTo>
                  <a:lnTo>
                    <a:pt x="71075" y="1761953"/>
                  </a:lnTo>
                  <a:lnTo>
                    <a:pt x="122092" y="1757136"/>
                  </a:lnTo>
                  <a:lnTo>
                    <a:pt x="147678" y="1756052"/>
                  </a:lnTo>
                  <a:lnTo>
                    <a:pt x="159551" y="1754260"/>
                  </a:lnTo>
                  <a:lnTo>
                    <a:pt x="167757" y="1749819"/>
                  </a:lnTo>
                  <a:lnTo>
                    <a:pt x="173310" y="1742261"/>
                  </a:lnTo>
                  <a:lnTo>
                    <a:pt x="177224" y="1731120"/>
                  </a:lnTo>
                  <a:lnTo>
                    <a:pt x="189116" y="1684846"/>
                  </a:lnTo>
                  <a:lnTo>
                    <a:pt x="201347" y="1638772"/>
                  </a:lnTo>
                  <a:lnTo>
                    <a:pt x="213958" y="1592897"/>
                  </a:lnTo>
                  <a:lnTo>
                    <a:pt x="226988" y="1547222"/>
                  </a:lnTo>
                  <a:lnTo>
                    <a:pt x="240478" y="1501746"/>
                  </a:lnTo>
                  <a:lnTo>
                    <a:pt x="270024" y="1468088"/>
                  </a:lnTo>
                  <a:lnTo>
                    <a:pt x="280948" y="1470438"/>
                  </a:lnTo>
                  <a:lnTo>
                    <a:pt x="292184" y="1476606"/>
                  </a:lnTo>
                  <a:lnTo>
                    <a:pt x="302327" y="1485267"/>
                  </a:lnTo>
                  <a:lnTo>
                    <a:pt x="309974" y="1495097"/>
                  </a:lnTo>
                  <a:lnTo>
                    <a:pt x="334636" y="1538312"/>
                  </a:lnTo>
                  <a:lnTo>
                    <a:pt x="285005" y="1538312"/>
                  </a:lnTo>
                  <a:lnTo>
                    <a:pt x="275434" y="1539559"/>
                  </a:lnTo>
                  <a:lnTo>
                    <a:pt x="234997" y="1691722"/>
                  </a:lnTo>
                  <a:lnTo>
                    <a:pt x="221335" y="1742754"/>
                  </a:lnTo>
                  <a:lnTo>
                    <a:pt x="418034" y="1742754"/>
                  </a:lnTo>
                  <a:lnTo>
                    <a:pt x="424166" y="1745358"/>
                  </a:lnTo>
                  <a:lnTo>
                    <a:pt x="436065" y="1745663"/>
                  </a:lnTo>
                  <a:lnTo>
                    <a:pt x="575453" y="1745663"/>
                  </a:lnTo>
                  <a:lnTo>
                    <a:pt x="590734" y="1750052"/>
                  </a:lnTo>
                  <a:lnTo>
                    <a:pt x="604343" y="1763843"/>
                  </a:lnTo>
                  <a:lnTo>
                    <a:pt x="599772" y="1789008"/>
                  </a:lnTo>
                  <a:lnTo>
                    <a:pt x="599124" y="1789709"/>
                  </a:lnTo>
                  <a:lnTo>
                    <a:pt x="528449" y="1789709"/>
                  </a:lnTo>
                  <a:lnTo>
                    <a:pt x="455307" y="1794696"/>
                  </a:lnTo>
                  <a:lnTo>
                    <a:pt x="366569" y="1794696"/>
                  </a:lnTo>
                  <a:lnTo>
                    <a:pt x="361159" y="1795111"/>
                  </a:lnTo>
                  <a:lnTo>
                    <a:pt x="293536" y="1796825"/>
                  </a:lnTo>
                  <a:lnTo>
                    <a:pt x="259686" y="1798208"/>
                  </a:lnTo>
                  <a:lnTo>
                    <a:pt x="225913" y="1800098"/>
                  </a:lnTo>
                  <a:lnTo>
                    <a:pt x="218006" y="1801760"/>
                  </a:lnTo>
                  <a:lnTo>
                    <a:pt x="212210" y="1807162"/>
                  </a:lnTo>
                  <a:lnTo>
                    <a:pt x="158914" y="1807162"/>
                  </a:lnTo>
                  <a:lnTo>
                    <a:pt x="62369" y="1815057"/>
                  </a:lnTo>
                  <a:lnTo>
                    <a:pt x="60288" y="1821290"/>
                  </a:lnTo>
                  <a:lnTo>
                    <a:pt x="140604" y="1886113"/>
                  </a:lnTo>
                  <a:lnTo>
                    <a:pt x="190950" y="1886113"/>
                  </a:lnTo>
                  <a:lnTo>
                    <a:pt x="188460" y="1897748"/>
                  </a:lnTo>
                  <a:lnTo>
                    <a:pt x="218618" y="1936834"/>
                  </a:lnTo>
                  <a:lnTo>
                    <a:pt x="254039" y="1965479"/>
                  </a:lnTo>
                  <a:lnTo>
                    <a:pt x="175560" y="1965479"/>
                  </a:lnTo>
                  <a:lnTo>
                    <a:pt x="167237" y="2043859"/>
                  </a:lnTo>
                  <a:lnTo>
                    <a:pt x="163153" y="2082056"/>
                  </a:lnTo>
                  <a:lnTo>
                    <a:pt x="158914" y="2121304"/>
                  </a:lnTo>
                  <a:lnTo>
                    <a:pt x="231207" y="2121304"/>
                  </a:lnTo>
                  <a:lnTo>
                    <a:pt x="218995" y="2132420"/>
                  </a:lnTo>
                  <a:lnTo>
                    <a:pt x="192667" y="2155560"/>
                  </a:lnTo>
                  <a:lnTo>
                    <a:pt x="165988" y="2178232"/>
                  </a:lnTo>
                  <a:lnTo>
                    <a:pt x="145259" y="2188854"/>
                  </a:lnTo>
                  <a:lnTo>
                    <a:pt x="121565" y="2190594"/>
                  </a:lnTo>
                  <a:close/>
                </a:path>
                <a:path w="1666239" h="2200910">
                  <a:moveTo>
                    <a:pt x="418034" y="1742754"/>
                  </a:moveTo>
                  <a:lnTo>
                    <a:pt x="366153" y="1742754"/>
                  </a:lnTo>
                  <a:lnTo>
                    <a:pt x="285005" y="1538312"/>
                  </a:lnTo>
                  <a:lnTo>
                    <a:pt x="334636" y="1538312"/>
                  </a:lnTo>
                  <a:lnTo>
                    <a:pt x="356136" y="1582645"/>
                  </a:lnTo>
                  <a:lnTo>
                    <a:pt x="374872" y="1628264"/>
                  </a:lnTo>
                  <a:lnTo>
                    <a:pt x="391032" y="1674900"/>
                  </a:lnTo>
                  <a:lnTo>
                    <a:pt x="404854" y="1722393"/>
                  </a:lnTo>
                  <a:lnTo>
                    <a:pt x="409263" y="1734152"/>
                  </a:lnTo>
                  <a:lnTo>
                    <a:pt x="415466" y="1741664"/>
                  </a:lnTo>
                  <a:lnTo>
                    <a:pt x="418034" y="1742754"/>
                  </a:lnTo>
                  <a:close/>
                </a:path>
                <a:path w="1666239" h="2200910">
                  <a:moveTo>
                    <a:pt x="575453" y="1745663"/>
                  </a:moveTo>
                  <a:lnTo>
                    <a:pt x="436065" y="1745663"/>
                  </a:lnTo>
                  <a:lnTo>
                    <a:pt x="464649" y="1744014"/>
                  </a:lnTo>
                  <a:lnTo>
                    <a:pt x="503688" y="1743378"/>
                  </a:lnTo>
                  <a:lnTo>
                    <a:pt x="543040" y="1743676"/>
                  </a:lnTo>
                  <a:lnTo>
                    <a:pt x="572560" y="1744832"/>
                  </a:lnTo>
                  <a:lnTo>
                    <a:pt x="575453" y="1745663"/>
                  </a:lnTo>
                  <a:close/>
                </a:path>
                <a:path w="1666239" h="2200910">
                  <a:moveTo>
                    <a:pt x="517618" y="1866583"/>
                  </a:moveTo>
                  <a:lnTo>
                    <a:pt x="439394" y="1866583"/>
                  </a:lnTo>
                  <a:lnTo>
                    <a:pt x="530946" y="1794280"/>
                  </a:lnTo>
                  <a:lnTo>
                    <a:pt x="528449" y="1789709"/>
                  </a:lnTo>
                  <a:lnTo>
                    <a:pt x="599124" y="1789709"/>
                  </a:lnTo>
                  <a:lnTo>
                    <a:pt x="563405" y="1828354"/>
                  </a:lnTo>
                  <a:lnTo>
                    <a:pt x="548294" y="1842385"/>
                  </a:lnTo>
                  <a:lnTo>
                    <a:pt x="532090" y="1855519"/>
                  </a:lnTo>
                  <a:lnTo>
                    <a:pt x="517618" y="1866583"/>
                  </a:lnTo>
                  <a:close/>
                </a:path>
                <a:path w="1666239" h="2200910">
                  <a:moveTo>
                    <a:pt x="368709" y="1998307"/>
                  </a:moveTo>
                  <a:lnTo>
                    <a:pt x="294577" y="1998307"/>
                  </a:lnTo>
                  <a:lnTo>
                    <a:pt x="312991" y="1982101"/>
                  </a:lnTo>
                  <a:lnTo>
                    <a:pt x="322549" y="1973530"/>
                  </a:lnTo>
                  <a:lnTo>
                    <a:pt x="332029" y="1964648"/>
                  </a:lnTo>
                  <a:lnTo>
                    <a:pt x="349722" y="1949520"/>
                  </a:lnTo>
                  <a:lnTo>
                    <a:pt x="368078" y="1934626"/>
                  </a:lnTo>
                  <a:lnTo>
                    <a:pt x="383703" y="1918953"/>
                  </a:lnTo>
                  <a:lnTo>
                    <a:pt x="393202" y="1901488"/>
                  </a:lnTo>
                  <a:lnTo>
                    <a:pt x="394841" y="1880685"/>
                  </a:lnTo>
                  <a:lnTo>
                    <a:pt x="390706" y="1858168"/>
                  </a:lnTo>
                  <a:lnTo>
                    <a:pt x="384073" y="1834873"/>
                  </a:lnTo>
                  <a:lnTo>
                    <a:pt x="377805" y="1810070"/>
                  </a:lnTo>
                  <a:lnTo>
                    <a:pt x="378221" y="1807993"/>
                  </a:lnTo>
                  <a:lnTo>
                    <a:pt x="377389" y="1807162"/>
                  </a:lnTo>
                  <a:lnTo>
                    <a:pt x="371979" y="1802591"/>
                  </a:lnTo>
                  <a:lnTo>
                    <a:pt x="366569" y="1794696"/>
                  </a:lnTo>
                  <a:lnTo>
                    <a:pt x="455307" y="1794696"/>
                  </a:lnTo>
                  <a:lnTo>
                    <a:pt x="424829" y="1796774"/>
                  </a:lnTo>
                  <a:lnTo>
                    <a:pt x="428748" y="1815057"/>
                  </a:lnTo>
                  <a:lnTo>
                    <a:pt x="432112" y="1830899"/>
                  </a:lnTo>
                  <a:lnTo>
                    <a:pt x="435714" y="1848254"/>
                  </a:lnTo>
                  <a:lnTo>
                    <a:pt x="439394" y="1866583"/>
                  </a:lnTo>
                  <a:lnTo>
                    <a:pt x="517618" y="1866583"/>
                  </a:lnTo>
                  <a:lnTo>
                    <a:pt x="515418" y="1868265"/>
                  </a:lnTo>
                  <a:lnTo>
                    <a:pt x="498903" y="1881127"/>
                  </a:lnTo>
                  <a:lnTo>
                    <a:pt x="494078" y="1885477"/>
                  </a:lnTo>
                  <a:lnTo>
                    <a:pt x="489019" y="1889749"/>
                  </a:lnTo>
                  <a:lnTo>
                    <a:pt x="483804" y="1893865"/>
                  </a:lnTo>
                  <a:lnTo>
                    <a:pt x="478512" y="1897748"/>
                  </a:lnTo>
                  <a:lnTo>
                    <a:pt x="463674" y="1910201"/>
                  </a:lnTo>
                  <a:lnTo>
                    <a:pt x="455312" y="1924757"/>
                  </a:lnTo>
                  <a:lnTo>
                    <a:pt x="452412" y="1941807"/>
                  </a:lnTo>
                  <a:lnTo>
                    <a:pt x="453959" y="1961740"/>
                  </a:lnTo>
                  <a:lnTo>
                    <a:pt x="454088" y="1962571"/>
                  </a:lnTo>
                  <a:lnTo>
                    <a:pt x="407351" y="1962571"/>
                  </a:lnTo>
                  <a:lnTo>
                    <a:pt x="368709" y="1998307"/>
                  </a:lnTo>
                  <a:close/>
                </a:path>
                <a:path w="1666239" h="2200910">
                  <a:moveTo>
                    <a:pt x="190950" y="1886113"/>
                  </a:moveTo>
                  <a:lnTo>
                    <a:pt x="140604" y="1886113"/>
                  </a:lnTo>
                  <a:lnTo>
                    <a:pt x="150227" y="1844923"/>
                  </a:lnTo>
                  <a:lnTo>
                    <a:pt x="154590" y="1826101"/>
                  </a:lnTo>
                  <a:lnTo>
                    <a:pt x="158914" y="1807162"/>
                  </a:lnTo>
                  <a:lnTo>
                    <a:pt x="212210" y="1807162"/>
                  </a:lnTo>
                  <a:lnTo>
                    <a:pt x="211764" y="1807577"/>
                  </a:lnTo>
                  <a:lnTo>
                    <a:pt x="208435" y="1814641"/>
                  </a:lnTo>
                  <a:lnTo>
                    <a:pt x="202798" y="1835282"/>
                  </a:lnTo>
                  <a:lnTo>
                    <a:pt x="197667" y="1856039"/>
                  </a:lnTo>
                  <a:lnTo>
                    <a:pt x="192927" y="1876874"/>
                  </a:lnTo>
                  <a:lnTo>
                    <a:pt x="190950" y="1886113"/>
                  </a:lnTo>
                  <a:close/>
                </a:path>
                <a:path w="1666239" h="2200910">
                  <a:moveTo>
                    <a:pt x="473848" y="2114240"/>
                  </a:moveTo>
                  <a:lnTo>
                    <a:pt x="427326" y="2114240"/>
                  </a:lnTo>
                  <a:lnTo>
                    <a:pt x="407351" y="1962571"/>
                  </a:lnTo>
                  <a:lnTo>
                    <a:pt x="454088" y="1962571"/>
                  </a:lnTo>
                  <a:lnTo>
                    <a:pt x="461053" y="2007624"/>
                  </a:lnTo>
                  <a:lnTo>
                    <a:pt x="467016" y="2053624"/>
                  </a:lnTo>
                  <a:lnTo>
                    <a:pt x="472276" y="2099703"/>
                  </a:lnTo>
                  <a:lnTo>
                    <a:pt x="473848" y="2114240"/>
                  </a:lnTo>
                  <a:close/>
                </a:path>
                <a:path w="1666239" h="2200910">
                  <a:moveTo>
                    <a:pt x="231207" y="2121304"/>
                  </a:moveTo>
                  <a:lnTo>
                    <a:pt x="158914" y="2121304"/>
                  </a:lnTo>
                  <a:lnTo>
                    <a:pt x="254211" y="2034458"/>
                  </a:lnTo>
                  <a:lnTo>
                    <a:pt x="175560" y="1965479"/>
                  </a:lnTo>
                  <a:lnTo>
                    <a:pt x="254039" y="1965479"/>
                  </a:lnTo>
                  <a:lnTo>
                    <a:pt x="294577" y="1998307"/>
                  </a:lnTo>
                  <a:lnTo>
                    <a:pt x="368709" y="1998307"/>
                  </a:lnTo>
                  <a:lnTo>
                    <a:pt x="334110" y="2030302"/>
                  </a:lnTo>
                  <a:lnTo>
                    <a:pt x="380718" y="2072271"/>
                  </a:lnTo>
                  <a:lnTo>
                    <a:pt x="289583" y="2072271"/>
                  </a:lnTo>
                  <a:lnTo>
                    <a:pt x="280246" y="2076556"/>
                  </a:lnTo>
                  <a:lnTo>
                    <a:pt x="270440" y="2084737"/>
                  </a:lnTo>
                  <a:lnTo>
                    <a:pt x="244932" y="2108812"/>
                  </a:lnTo>
                  <a:lnTo>
                    <a:pt x="231207" y="2121304"/>
                  </a:lnTo>
                  <a:close/>
                </a:path>
                <a:path w="1666239" h="2200910">
                  <a:moveTo>
                    <a:pt x="446872" y="2200294"/>
                  </a:moveTo>
                  <a:lnTo>
                    <a:pt x="408600" y="2176570"/>
                  </a:lnTo>
                  <a:lnTo>
                    <a:pt x="309974" y="2080997"/>
                  </a:lnTo>
                  <a:lnTo>
                    <a:pt x="299232" y="2073284"/>
                  </a:lnTo>
                  <a:lnTo>
                    <a:pt x="289583" y="2072271"/>
                  </a:lnTo>
                  <a:lnTo>
                    <a:pt x="380718" y="2072271"/>
                  </a:lnTo>
                  <a:lnTo>
                    <a:pt x="427326" y="2114240"/>
                  </a:lnTo>
                  <a:lnTo>
                    <a:pt x="473848" y="2114240"/>
                  </a:lnTo>
                  <a:lnTo>
                    <a:pt x="477263" y="2145821"/>
                  </a:lnTo>
                  <a:lnTo>
                    <a:pt x="478908" y="2160234"/>
                  </a:lnTo>
                  <a:lnTo>
                    <a:pt x="478876" y="2174492"/>
                  </a:lnTo>
                  <a:lnTo>
                    <a:pt x="474396" y="2187192"/>
                  </a:lnTo>
                  <a:lnTo>
                    <a:pt x="462698" y="2196931"/>
                  </a:lnTo>
                  <a:lnTo>
                    <a:pt x="446872" y="2200294"/>
                  </a:lnTo>
                  <a:close/>
                </a:path>
                <a:path w="1666239" h="2200910">
                  <a:moveTo>
                    <a:pt x="1316877" y="624875"/>
                  </a:moveTo>
                  <a:lnTo>
                    <a:pt x="1298077" y="578550"/>
                  </a:lnTo>
                  <a:lnTo>
                    <a:pt x="1297214" y="528810"/>
                  </a:lnTo>
                  <a:lnTo>
                    <a:pt x="1298729" y="504053"/>
                  </a:lnTo>
                  <a:lnTo>
                    <a:pt x="1299022" y="473771"/>
                  </a:lnTo>
                  <a:lnTo>
                    <a:pt x="1292331" y="448164"/>
                  </a:lnTo>
                  <a:lnTo>
                    <a:pt x="1276667" y="426920"/>
                  </a:lnTo>
                  <a:lnTo>
                    <a:pt x="1250040" y="409727"/>
                  </a:lnTo>
                  <a:lnTo>
                    <a:pt x="1230534" y="398255"/>
                  </a:lnTo>
                  <a:lnTo>
                    <a:pt x="1212275" y="384016"/>
                  </a:lnTo>
                  <a:lnTo>
                    <a:pt x="1194797" y="368297"/>
                  </a:lnTo>
                  <a:lnTo>
                    <a:pt x="1177631" y="352384"/>
                  </a:lnTo>
                  <a:lnTo>
                    <a:pt x="1162891" y="331815"/>
                  </a:lnTo>
                  <a:lnTo>
                    <a:pt x="1160830" y="311246"/>
                  </a:lnTo>
                  <a:lnTo>
                    <a:pt x="1171019" y="293482"/>
                  </a:lnTo>
                  <a:lnTo>
                    <a:pt x="1214954" y="275640"/>
                  </a:lnTo>
                  <a:lnTo>
                    <a:pt x="1259274" y="267537"/>
                  </a:lnTo>
                  <a:lnTo>
                    <a:pt x="1281667" y="265122"/>
                  </a:lnTo>
                  <a:lnTo>
                    <a:pt x="1293371" y="262655"/>
                  </a:lnTo>
                  <a:lnTo>
                    <a:pt x="1301018" y="257850"/>
                  </a:lnTo>
                  <a:lnTo>
                    <a:pt x="1305543" y="249929"/>
                  </a:lnTo>
                  <a:lnTo>
                    <a:pt x="1307884" y="238112"/>
                  </a:lnTo>
                  <a:lnTo>
                    <a:pt x="1314607" y="191742"/>
                  </a:lnTo>
                  <a:lnTo>
                    <a:pt x="1322033" y="145449"/>
                  </a:lnTo>
                  <a:lnTo>
                    <a:pt x="1329771" y="99156"/>
                  </a:lnTo>
                  <a:lnTo>
                    <a:pt x="1337430" y="52785"/>
                  </a:lnTo>
                  <a:lnTo>
                    <a:pt x="1338009" y="46130"/>
                  </a:lnTo>
                  <a:lnTo>
                    <a:pt x="1338315" y="39436"/>
                  </a:lnTo>
                  <a:lnTo>
                    <a:pt x="1339010" y="32976"/>
                  </a:lnTo>
                  <a:lnTo>
                    <a:pt x="1359486" y="428"/>
                  </a:lnTo>
                  <a:lnTo>
                    <a:pt x="1366762" y="0"/>
                  </a:lnTo>
                  <a:lnTo>
                    <a:pt x="1375247" y="1986"/>
                  </a:lnTo>
                  <a:lnTo>
                    <a:pt x="1405053" y="26243"/>
                  </a:lnTo>
                  <a:lnTo>
                    <a:pt x="1431627" y="80626"/>
                  </a:lnTo>
                  <a:lnTo>
                    <a:pt x="1386951" y="80626"/>
                  </a:lnTo>
                  <a:lnTo>
                    <a:pt x="1377796" y="82703"/>
                  </a:lnTo>
                  <a:lnTo>
                    <a:pt x="1364011" y="169965"/>
                  </a:lnTo>
                  <a:lnTo>
                    <a:pt x="1349914" y="259720"/>
                  </a:lnTo>
                  <a:lnTo>
                    <a:pt x="1658683" y="259720"/>
                  </a:lnTo>
                  <a:lnTo>
                    <a:pt x="1661944" y="262096"/>
                  </a:lnTo>
                  <a:lnTo>
                    <a:pt x="1666183" y="273848"/>
                  </a:lnTo>
                  <a:lnTo>
                    <a:pt x="1664876" y="283866"/>
                  </a:lnTo>
                  <a:lnTo>
                    <a:pt x="1660409" y="294469"/>
                  </a:lnTo>
                  <a:lnTo>
                    <a:pt x="1658678" y="297118"/>
                  </a:lnTo>
                  <a:lnTo>
                    <a:pt x="1579625" y="297118"/>
                  </a:lnTo>
                  <a:lnTo>
                    <a:pt x="1524694" y="302104"/>
                  </a:lnTo>
                  <a:lnTo>
                    <a:pt x="1529157" y="312908"/>
                  </a:lnTo>
                  <a:lnTo>
                    <a:pt x="1344921" y="312908"/>
                  </a:lnTo>
                  <a:lnTo>
                    <a:pt x="1344919" y="313324"/>
                  </a:lnTo>
                  <a:lnTo>
                    <a:pt x="1299977" y="313324"/>
                  </a:lnTo>
                  <a:lnTo>
                    <a:pt x="1223823" y="324959"/>
                  </a:lnTo>
                  <a:lnTo>
                    <a:pt x="1299977" y="384380"/>
                  </a:lnTo>
                  <a:lnTo>
                    <a:pt x="1344936" y="384380"/>
                  </a:lnTo>
                  <a:lnTo>
                    <a:pt x="1345337" y="398508"/>
                  </a:lnTo>
                  <a:lnTo>
                    <a:pt x="1411504" y="451696"/>
                  </a:lnTo>
                  <a:lnTo>
                    <a:pt x="1492990" y="451696"/>
                  </a:lnTo>
                  <a:lnTo>
                    <a:pt x="1472843" y="469564"/>
                  </a:lnTo>
                  <a:lnTo>
                    <a:pt x="1342840" y="469564"/>
                  </a:lnTo>
                  <a:lnTo>
                    <a:pt x="1342840" y="540620"/>
                  </a:lnTo>
                  <a:lnTo>
                    <a:pt x="1407568" y="540620"/>
                  </a:lnTo>
                  <a:lnTo>
                    <a:pt x="1394390" y="555631"/>
                  </a:lnTo>
                  <a:lnTo>
                    <a:pt x="1361567" y="591730"/>
                  </a:lnTo>
                  <a:lnTo>
                    <a:pt x="1329524" y="618740"/>
                  </a:lnTo>
                  <a:lnTo>
                    <a:pt x="1316877" y="624875"/>
                  </a:lnTo>
                  <a:close/>
                </a:path>
                <a:path w="1666239" h="2200910">
                  <a:moveTo>
                    <a:pt x="1658683" y="259720"/>
                  </a:moveTo>
                  <a:lnTo>
                    <a:pt x="1459360" y="259720"/>
                  </a:lnTo>
                  <a:lnTo>
                    <a:pt x="1386951" y="80626"/>
                  </a:lnTo>
                  <a:lnTo>
                    <a:pt x="1431627" y="80626"/>
                  </a:lnTo>
                  <a:lnTo>
                    <a:pt x="1436297" y="91079"/>
                  </a:lnTo>
                  <a:lnTo>
                    <a:pt x="1456499" y="137346"/>
                  </a:lnTo>
                  <a:lnTo>
                    <a:pt x="1496397" y="229802"/>
                  </a:lnTo>
                  <a:lnTo>
                    <a:pt x="1500974" y="236866"/>
                  </a:lnTo>
                  <a:lnTo>
                    <a:pt x="1503887" y="245176"/>
                  </a:lnTo>
                  <a:lnTo>
                    <a:pt x="1505968" y="250578"/>
                  </a:lnTo>
                  <a:lnTo>
                    <a:pt x="1597376" y="250578"/>
                  </a:lnTo>
                  <a:lnTo>
                    <a:pt x="1627066" y="250994"/>
                  </a:lnTo>
                  <a:lnTo>
                    <a:pt x="1640200" y="251994"/>
                  </a:lnTo>
                  <a:lnTo>
                    <a:pt x="1652554" y="255253"/>
                  </a:lnTo>
                  <a:lnTo>
                    <a:pt x="1658683" y="259720"/>
                  </a:lnTo>
                  <a:close/>
                </a:path>
                <a:path w="1666239" h="2200910">
                  <a:moveTo>
                    <a:pt x="1597376" y="250578"/>
                  </a:moveTo>
                  <a:lnTo>
                    <a:pt x="1505968" y="250578"/>
                  </a:lnTo>
                  <a:lnTo>
                    <a:pt x="1567453" y="250474"/>
                  </a:lnTo>
                  <a:lnTo>
                    <a:pt x="1597376" y="250578"/>
                  </a:lnTo>
                  <a:close/>
                </a:path>
                <a:path w="1666239" h="2200910">
                  <a:moveTo>
                    <a:pt x="1619723" y="335347"/>
                  </a:moveTo>
                  <a:lnTo>
                    <a:pt x="1538427" y="335347"/>
                  </a:lnTo>
                  <a:lnTo>
                    <a:pt x="1581706" y="302104"/>
                  </a:lnTo>
                  <a:lnTo>
                    <a:pt x="1579625" y="297118"/>
                  </a:lnTo>
                  <a:lnTo>
                    <a:pt x="1658678" y="297118"/>
                  </a:lnTo>
                  <a:lnTo>
                    <a:pt x="1653835" y="304526"/>
                  </a:lnTo>
                  <a:lnTo>
                    <a:pt x="1646208" y="312908"/>
                  </a:lnTo>
                  <a:lnTo>
                    <a:pt x="1628860" y="328062"/>
                  </a:lnTo>
                  <a:lnTo>
                    <a:pt x="1619723" y="335347"/>
                  </a:lnTo>
                  <a:close/>
                </a:path>
                <a:path w="1666239" h="2200910">
                  <a:moveTo>
                    <a:pt x="1492990" y="451696"/>
                  </a:moveTo>
                  <a:lnTo>
                    <a:pt x="1411504" y="451696"/>
                  </a:lnTo>
                  <a:lnTo>
                    <a:pt x="1472540" y="395599"/>
                  </a:lnTo>
                  <a:lnTo>
                    <a:pt x="1491819" y="377316"/>
                  </a:lnTo>
                  <a:lnTo>
                    <a:pt x="1495981" y="372745"/>
                  </a:lnTo>
                  <a:lnTo>
                    <a:pt x="1497645" y="366927"/>
                  </a:lnTo>
                  <a:lnTo>
                    <a:pt x="1496813" y="361110"/>
                  </a:lnTo>
                  <a:lnTo>
                    <a:pt x="1489908" y="336516"/>
                  </a:lnTo>
                  <a:lnTo>
                    <a:pt x="1479335" y="321738"/>
                  </a:lnTo>
                  <a:lnTo>
                    <a:pt x="1462520" y="314596"/>
                  </a:lnTo>
                  <a:lnTo>
                    <a:pt x="1436888" y="312908"/>
                  </a:lnTo>
                  <a:lnTo>
                    <a:pt x="1529157" y="312908"/>
                  </a:lnTo>
                  <a:lnTo>
                    <a:pt x="1538427" y="335347"/>
                  </a:lnTo>
                  <a:lnTo>
                    <a:pt x="1619723" y="335347"/>
                  </a:lnTo>
                  <a:lnTo>
                    <a:pt x="1610732" y="342515"/>
                  </a:lnTo>
                  <a:lnTo>
                    <a:pt x="1592136" y="356500"/>
                  </a:lnTo>
                  <a:lnTo>
                    <a:pt x="1573383" y="370252"/>
                  </a:lnTo>
                  <a:lnTo>
                    <a:pt x="1566738" y="376446"/>
                  </a:lnTo>
                  <a:lnTo>
                    <a:pt x="1562980" y="383029"/>
                  </a:lnTo>
                  <a:lnTo>
                    <a:pt x="1562030" y="390704"/>
                  </a:lnTo>
                  <a:lnTo>
                    <a:pt x="1563812" y="400170"/>
                  </a:lnTo>
                  <a:lnTo>
                    <a:pt x="1570931" y="424686"/>
                  </a:lnTo>
                  <a:lnTo>
                    <a:pt x="1523446" y="424686"/>
                  </a:lnTo>
                  <a:lnTo>
                    <a:pt x="1492990" y="451696"/>
                  </a:lnTo>
                  <a:close/>
                </a:path>
                <a:path w="1666239" h="2200910">
                  <a:moveTo>
                    <a:pt x="1344936" y="384380"/>
                  </a:moveTo>
                  <a:lnTo>
                    <a:pt x="1299977" y="384380"/>
                  </a:lnTo>
                  <a:lnTo>
                    <a:pt x="1299977" y="313324"/>
                  </a:lnTo>
                  <a:lnTo>
                    <a:pt x="1344919" y="313324"/>
                  </a:lnTo>
                  <a:lnTo>
                    <a:pt x="1344801" y="336516"/>
                  </a:lnTo>
                  <a:lnTo>
                    <a:pt x="1344690" y="352384"/>
                  </a:lnTo>
                  <a:lnTo>
                    <a:pt x="1344745" y="377653"/>
                  </a:lnTo>
                  <a:lnTo>
                    <a:pt x="1344936" y="384380"/>
                  </a:lnTo>
                  <a:close/>
                </a:path>
                <a:path w="1666239" h="2200910">
                  <a:moveTo>
                    <a:pt x="1601475" y="540620"/>
                  </a:moveTo>
                  <a:lnTo>
                    <a:pt x="1552992" y="540620"/>
                  </a:lnTo>
                  <a:lnTo>
                    <a:pt x="1544864" y="508539"/>
                  </a:lnTo>
                  <a:lnTo>
                    <a:pt x="1537283" y="478757"/>
                  </a:lnTo>
                  <a:lnTo>
                    <a:pt x="1523446" y="424686"/>
                  </a:lnTo>
                  <a:lnTo>
                    <a:pt x="1570931" y="424686"/>
                  </a:lnTo>
                  <a:lnTo>
                    <a:pt x="1575418" y="440139"/>
                  </a:lnTo>
                  <a:lnTo>
                    <a:pt x="1586440" y="480264"/>
                  </a:lnTo>
                  <a:lnTo>
                    <a:pt x="1596759" y="520544"/>
                  </a:lnTo>
                  <a:lnTo>
                    <a:pt x="1601475" y="540620"/>
                  </a:lnTo>
                  <a:close/>
                </a:path>
                <a:path w="1666239" h="2200910">
                  <a:moveTo>
                    <a:pt x="1407568" y="540620"/>
                  </a:moveTo>
                  <a:lnTo>
                    <a:pt x="1342840" y="540620"/>
                  </a:lnTo>
                  <a:lnTo>
                    <a:pt x="1384871" y="493665"/>
                  </a:lnTo>
                  <a:lnTo>
                    <a:pt x="1342840" y="469564"/>
                  </a:lnTo>
                  <a:lnTo>
                    <a:pt x="1472843" y="469564"/>
                  </a:lnTo>
                  <a:lnTo>
                    <a:pt x="1460192" y="480783"/>
                  </a:lnTo>
                  <a:lnTo>
                    <a:pt x="1518837" y="518597"/>
                  </a:lnTo>
                  <a:lnTo>
                    <a:pt x="1426901" y="518597"/>
                  </a:lnTo>
                  <a:lnTo>
                    <a:pt x="1407568" y="540620"/>
                  </a:lnTo>
                  <a:close/>
                </a:path>
                <a:path w="1666239" h="2200910">
                  <a:moveTo>
                    <a:pt x="1587890" y="605780"/>
                  </a:moveTo>
                  <a:lnTo>
                    <a:pt x="1522581" y="578550"/>
                  </a:lnTo>
                  <a:lnTo>
                    <a:pt x="1426901" y="518597"/>
                  </a:lnTo>
                  <a:lnTo>
                    <a:pt x="1518837" y="518597"/>
                  </a:lnTo>
                  <a:lnTo>
                    <a:pt x="1552992" y="540620"/>
                  </a:lnTo>
                  <a:lnTo>
                    <a:pt x="1601475" y="540620"/>
                  </a:lnTo>
                  <a:lnTo>
                    <a:pt x="1606259" y="560981"/>
                  </a:lnTo>
                  <a:lnTo>
                    <a:pt x="1607279" y="572213"/>
                  </a:lnTo>
                  <a:lnTo>
                    <a:pt x="1605999" y="584458"/>
                  </a:lnTo>
                  <a:lnTo>
                    <a:pt x="1602455" y="595457"/>
                  </a:lnTo>
                  <a:lnTo>
                    <a:pt x="1596687" y="602950"/>
                  </a:lnTo>
                  <a:lnTo>
                    <a:pt x="1587890" y="6057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24815" y="3"/>
              <a:ext cx="2063182" cy="23901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6212" y="8333012"/>
              <a:ext cx="2441642" cy="13054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79696" y="1052037"/>
              <a:ext cx="1202055" cy="754380"/>
            </a:xfrm>
            <a:custGeom>
              <a:avLst/>
              <a:gdLst/>
              <a:ahLst/>
              <a:cxnLst/>
              <a:rect l="l" t="t" r="r" b="b"/>
              <a:pathLst>
                <a:path w="1202054" h="754380">
                  <a:moveTo>
                    <a:pt x="651583" y="676998"/>
                  </a:moveTo>
                  <a:lnTo>
                    <a:pt x="645959" y="671343"/>
                  </a:lnTo>
                  <a:lnTo>
                    <a:pt x="640258" y="665988"/>
                  </a:lnTo>
                  <a:lnTo>
                    <a:pt x="635338" y="660349"/>
                  </a:lnTo>
                  <a:lnTo>
                    <a:pt x="621445" y="600008"/>
                  </a:lnTo>
                  <a:lnTo>
                    <a:pt x="610712" y="545699"/>
                  </a:lnTo>
                  <a:lnTo>
                    <a:pt x="600371" y="491319"/>
                  </a:lnTo>
                  <a:lnTo>
                    <a:pt x="590476" y="436836"/>
                  </a:lnTo>
                  <a:lnTo>
                    <a:pt x="581647" y="386489"/>
                  </a:lnTo>
                  <a:lnTo>
                    <a:pt x="572899" y="336138"/>
                  </a:lnTo>
                  <a:lnTo>
                    <a:pt x="564228" y="285780"/>
                  </a:lnTo>
                  <a:lnTo>
                    <a:pt x="555631" y="235413"/>
                  </a:lnTo>
                  <a:lnTo>
                    <a:pt x="547104" y="185037"/>
                  </a:lnTo>
                  <a:lnTo>
                    <a:pt x="538643" y="134650"/>
                  </a:lnTo>
                  <a:lnTo>
                    <a:pt x="530246" y="84249"/>
                  </a:lnTo>
                  <a:lnTo>
                    <a:pt x="521908" y="33834"/>
                  </a:lnTo>
                  <a:lnTo>
                    <a:pt x="521824" y="26158"/>
                  </a:lnTo>
                  <a:lnTo>
                    <a:pt x="523368" y="18126"/>
                  </a:lnTo>
                  <a:lnTo>
                    <a:pt x="525613" y="9838"/>
                  </a:lnTo>
                  <a:lnTo>
                    <a:pt x="527458" y="2198"/>
                  </a:lnTo>
                  <a:lnTo>
                    <a:pt x="584661" y="0"/>
                  </a:lnTo>
                  <a:lnTo>
                    <a:pt x="634610" y="5648"/>
                  </a:lnTo>
                  <a:lnTo>
                    <a:pt x="651253" y="7363"/>
                  </a:lnTo>
                  <a:lnTo>
                    <a:pt x="677761" y="12191"/>
                  </a:lnTo>
                  <a:lnTo>
                    <a:pt x="693785" y="21495"/>
                  </a:lnTo>
                  <a:lnTo>
                    <a:pt x="696174" y="26685"/>
                  </a:lnTo>
                  <a:lnTo>
                    <a:pt x="549966" y="32305"/>
                  </a:lnTo>
                  <a:lnTo>
                    <a:pt x="620200" y="422337"/>
                  </a:lnTo>
                  <a:lnTo>
                    <a:pt x="637699" y="519216"/>
                  </a:lnTo>
                  <a:lnTo>
                    <a:pt x="673615" y="517835"/>
                  </a:lnTo>
                  <a:lnTo>
                    <a:pt x="667418" y="615649"/>
                  </a:lnTo>
                  <a:lnTo>
                    <a:pt x="667243" y="624963"/>
                  </a:lnTo>
                  <a:lnTo>
                    <a:pt x="667364" y="634294"/>
                  </a:lnTo>
                  <a:lnTo>
                    <a:pt x="667115" y="643526"/>
                  </a:lnTo>
                  <a:lnTo>
                    <a:pt x="665829" y="652545"/>
                  </a:lnTo>
                  <a:lnTo>
                    <a:pt x="663490" y="658928"/>
                  </a:lnTo>
                  <a:lnTo>
                    <a:pt x="659843" y="665010"/>
                  </a:lnTo>
                  <a:lnTo>
                    <a:pt x="655549" y="671088"/>
                  </a:lnTo>
                  <a:lnTo>
                    <a:pt x="651583" y="676998"/>
                  </a:lnTo>
                  <a:close/>
                </a:path>
                <a:path w="1202054" h="754380">
                  <a:moveTo>
                    <a:pt x="673615" y="517835"/>
                  </a:moveTo>
                  <a:lnTo>
                    <a:pt x="637699" y="519216"/>
                  </a:lnTo>
                  <a:lnTo>
                    <a:pt x="641724" y="518309"/>
                  </a:lnTo>
                  <a:lnTo>
                    <a:pt x="674553" y="42400"/>
                  </a:lnTo>
                  <a:lnTo>
                    <a:pt x="549966" y="32305"/>
                  </a:lnTo>
                  <a:lnTo>
                    <a:pt x="696174" y="26685"/>
                  </a:lnTo>
                  <a:lnTo>
                    <a:pt x="701219" y="37642"/>
                  </a:lnTo>
                  <a:lnTo>
                    <a:pt x="701958" y="62997"/>
                  </a:lnTo>
                  <a:lnTo>
                    <a:pt x="695785" y="163460"/>
                  </a:lnTo>
                  <a:lnTo>
                    <a:pt x="686427" y="314192"/>
                  </a:lnTo>
                  <a:lnTo>
                    <a:pt x="676966" y="464934"/>
                  </a:lnTo>
                  <a:lnTo>
                    <a:pt x="673615" y="517835"/>
                  </a:lnTo>
                  <a:close/>
                </a:path>
                <a:path w="1202054" h="754380">
                  <a:moveTo>
                    <a:pt x="364065" y="723231"/>
                  </a:moveTo>
                  <a:lnTo>
                    <a:pt x="330480" y="698832"/>
                  </a:lnTo>
                  <a:lnTo>
                    <a:pt x="286081" y="635963"/>
                  </a:lnTo>
                  <a:lnTo>
                    <a:pt x="257806" y="593056"/>
                  </a:lnTo>
                  <a:lnTo>
                    <a:pt x="230137" y="549800"/>
                  </a:lnTo>
                  <a:lnTo>
                    <a:pt x="203056" y="506204"/>
                  </a:lnTo>
                  <a:lnTo>
                    <a:pt x="176546" y="462281"/>
                  </a:lnTo>
                  <a:lnTo>
                    <a:pt x="150587" y="418038"/>
                  </a:lnTo>
                  <a:lnTo>
                    <a:pt x="125161" y="373487"/>
                  </a:lnTo>
                  <a:lnTo>
                    <a:pt x="100250" y="328637"/>
                  </a:lnTo>
                  <a:lnTo>
                    <a:pt x="75835" y="283498"/>
                  </a:lnTo>
                  <a:lnTo>
                    <a:pt x="51899" y="238082"/>
                  </a:lnTo>
                  <a:lnTo>
                    <a:pt x="28422" y="192397"/>
                  </a:lnTo>
                  <a:lnTo>
                    <a:pt x="5386" y="146454"/>
                  </a:lnTo>
                  <a:lnTo>
                    <a:pt x="0" y="125631"/>
                  </a:lnTo>
                  <a:lnTo>
                    <a:pt x="3625" y="117154"/>
                  </a:lnTo>
                  <a:lnTo>
                    <a:pt x="42718" y="100751"/>
                  </a:lnTo>
                  <a:lnTo>
                    <a:pt x="102086" y="81761"/>
                  </a:lnTo>
                  <a:lnTo>
                    <a:pt x="147711" y="71064"/>
                  </a:lnTo>
                  <a:lnTo>
                    <a:pt x="159769" y="75550"/>
                  </a:lnTo>
                  <a:lnTo>
                    <a:pt x="168857" y="85648"/>
                  </a:lnTo>
                  <a:lnTo>
                    <a:pt x="175639" y="100669"/>
                  </a:lnTo>
                  <a:lnTo>
                    <a:pt x="176635" y="103637"/>
                  </a:lnTo>
                  <a:lnTo>
                    <a:pt x="134166" y="105270"/>
                  </a:lnTo>
                  <a:lnTo>
                    <a:pt x="35581" y="141835"/>
                  </a:lnTo>
                  <a:lnTo>
                    <a:pt x="292019" y="593545"/>
                  </a:lnTo>
                  <a:lnTo>
                    <a:pt x="341663" y="591636"/>
                  </a:lnTo>
                  <a:lnTo>
                    <a:pt x="380044" y="704726"/>
                  </a:lnTo>
                  <a:lnTo>
                    <a:pt x="377520" y="709484"/>
                  </a:lnTo>
                  <a:lnTo>
                    <a:pt x="375493" y="719334"/>
                  </a:lnTo>
                  <a:lnTo>
                    <a:pt x="364065" y="723231"/>
                  </a:lnTo>
                  <a:close/>
                </a:path>
                <a:path w="1202054" h="754380">
                  <a:moveTo>
                    <a:pt x="341663" y="591636"/>
                  </a:moveTo>
                  <a:lnTo>
                    <a:pt x="292019" y="593545"/>
                  </a:lnTo>
                  <a:lnTo>
                    <a:pt x="302084" y="589399"/>
                  </a:lnTo>
                  <a:lnTo>
                    <a:pt x="134166" y="105270"/>
                  </a:lnTo>
                  <a:lnTo>
                    <a:pt x="176635" y="103637"/>
                  </a:lnTo>
                  <a:lnTo>
                    <a:pt x="208416" y="198239"/>
                  </a:lnTo>
                  <a:lnTo>
                    <a:pt x="241328" y="295767"/>
                  </a:lnTo>
                  <a:lnTo>
                    <a:pt x="341663" y="591636"/>
                  </a:lnTo>
                  <a:close/>
                </a:path>
                <a:path w="1202054" h="754380">
                  <a:moveTo>
                    <a:pt x="809112" y="753934"/>
                  </a:moveTo>
                  <a:lnTo>
                    <a:pt x="807500" y="747231"/>
                  </a:lnTo>
                  <a:lnTo>
                    <a:pt x="802991" y="739436"/>
                  </a:lnTo>
                  <a:lnTo>
                    <a:pt x="805041" y="734095"/>
                  </a:lnTo>
                  <a:lnTo>
                    <a:pt x="811832" y="716955"/>
                  </a:lnTo>
                  <a:lnTo>
                    <a:pt x="819124" y="700007"/>
                  </a:lnTo>
                  <a:lnTo>
                    <a:pt x="826616" y="683136"/>
                  </a:lnTo>
                  <a:lnTo>
                    <a:pt x="834008" y="666227"/>
                  </a:lnTo>
                  <a:lnTo>
                    <a:pt x="1033964" y="196222"/>
                  </a:lnTo>
                  <a:lnTo>
                    <a:pt x="1049276" y="164044"/>
                  </a:lnTo>
                  <a:lnTo>
                    <a:pt x="1063757" y="149841"/>
                  </a:lnTo>
                  <a:lnTo>
                    <a:pt x="1082951" y="152624"/>
                  </a:lnTo>
                  <a:lnTo>
                    <a:pt x="1112401" y="171406"/>
                  </a:lnTo>
                  <a:lnTo>
                    <a:pt x="1117285" y="175428"/>
                  </a:lnTo>
                  <a:lnTo>
                    <a:pt x="1073977" y="177093"/>
                  </a:lnTo>
                  <a:lnTo>
                    <a:pt x="899805" y="598146"/>
                  </a:lnTo>
                  <a:lnTo>
                    <a:pt x="904338" y="602633"/>
                  </a:lnTo>
                  <a:lnTo>
                    <a:pt x="943762" y="601117"/>
                  </a:lnTo>
                  <a:lnTo>
                    <a:pt x="854246" y="715515"/>
                  </a:lnTo>
                  <a:lnTo>
                    <a:pt x="848417" y="723578"/>
                  </a:lnTo>
                  <a:lnTo>
                    <a:pt x="842865" y="731870"/>
                  </a:lnTo>
                  <a:lnTo>
                    <a:pt x="837106" y="739917"/>
                  </a:lnTo>
                  <a:lnTo>
                    <a:pt x="830656" y="747243"/>
                  </a:lnTo>
                  <a:lnTo>
                    <a:pt x="826353" y="751467"/>
                  </a:lnTo>
                  <a:lnTo>
                    <a:pt x="816399" y="751850"/>
                  </a:lnTo>
                  <a:lnTo>
                    <a:pt x="809112" y="753934"/>
                  </a:lnTo>
                  <a:close/>
                </a:path>
                <a:path w="1202054" h="754380">
                  <a:moveTo>
                    <a:pt x="943762" y="601117"/>
                  </a:moveTo>
                  <a:lnTo>
                    <a:pt x="904338" y="602633"/>
                  </a:lnTo>
                  <a:lnTo>
                    <a:pt x="1159686" y="274982"/>
                  </a:lnTo>
                  <a:lnTo>
                    <a:pt x="1162132" y="269363"/>
                  </a:lnTo>
                  <a:lnTo>
                    <a:pt x="1163003" y="262000"/>
                  </a:lnTo>
                  <a:lnTo>
                    <a:pt x="1162277" y="254924"/>
                  </a:lnTo>
                  <a:lnTo>
                    <a:pt x="1159935" y="250165"/>
                  </a:lnTo>
                  <a:lnTo>
                    <a:pt x="1139169" y="231651"/>
                  </a:lnTo>
                  <a:lnTo>
                    <a:pt x="1117855" y="213538"/>
                  </a:lnTo>
                  <a:lnTo>
                    <a:pt x="1073977" y="177093"/>
                  </a:lnTo>
                  <a:lnTo>
                    <a:pt x="1117285" y="175428"/>
                  </a:lnTo>
                  <a:lnTo>
                    <a:pt x="1135003" y="190019"/>
                  </a:lnTo>
                  <a:lnTo>
                    <a:pt x="1156054" y="210792"/>
                  </a:lnTo>
                  <a:lnTo>
                    <a:pt x="1176408" y="232522"/>
                  </a:lnTo>
                  <a:lnTo>
                    <a:pt x="1196921" y="254006"/>
                  </a:lnTo>
                  <a:lnTo>
                    <a:pt x="1199422" y="256466"/>
                  </a:lnTo>
                  <a:lnTo>
                    <a:pt x="1200039" y="260802"/>
                  </a:lnTo>
                  <a:lnTo>
                    <a:pt x="1202037" y="265837"/>
                  </a:lnTo>
                  <a:lnTo>
                    <a:pt x="1197943" y="272760"/>
                  </a:lnTo>
                  <a:lnTo>
                    <a:pt x="1194328" y="280416"/>
                  </a:lnTo>
                  <a:lnTo>
                    <a:pt x="1189315" y="286924"/>
                  </a:lnTo>
                  <a:lnTo>
                    <a:pt x="943762" y="601117"/>
                  </a:lnTo>
                  <a:close/>
                </a:path>
                <a:path w="1202054" h="754380">
                  <a:moveTo>
                    <a:pt x="825875" y="751937"/>
                  </a:moveTo>
                  <a:lnTo>
                    <a:pt x="816399" y="751850"/>
                  </a:lnTo>
                  <a:lnTo>
                    <a:pt x="826353" y="751467"/>
                  </a:lnTo>
                  <a:lnTo>
                    <a:pt x="825875" y="751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4269" y="4367283"/>
              <a:ext cx="180975" cy="1809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4269" y="5929383"/>
              <a:ext cx="180975" cy="1809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4269" y="6710433"/>
              <a:ext cx="180975" cy="1809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4269" y="7491483"/>
              <a:ext cx="180975" cy="1809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367515" y="3961506"/>
            <a:ext cx="11369040" cy="3930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4400" b="1" spc="-455" dirty="0">
                <a:latin typeface="Trebuchet MS"/>
                <a:cs typeface="Trebuchet MS"/>
              </a:rPr>
              <a:t>Reference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50" dirty="0">
                <a:latin typeface="Trebuchet MS"/>
                <a:cs typeface="Trebuchet MS"/>
              </a:rPr>
              <a:t>material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60" dirty="0">
                <a:latin typeface="Trebuchet MS"/>
                <a:cs typeface="Trebuchet MS"/>
              </a:rPr>
              <a:t>provided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65" dirty="0">
                <a:latin typeface="Trebuchet MS"/>
                <a:cs typeface="Trebuchet MS"/>
              </a:rPr>
              <a:t>based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70" dirty="0">
                <a:latin typeface="Trebuchet MS"/>
                <a:cs typeface="Trebuchet MS"/>
              </a:rPr>
              <a:t>on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40" dirty="0">
                <a:latin typeface="Trebuchet MS"/>
                <a:cs typeface="Trebuchet MS"/>
              </a:rPr>
              <a:t>the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430" dirty="0">
                <a:latin typeface="Trebuchet MS"/>
                <a:cs typeface="Trebuchet MS"/>
              </a:rPr>
              <a:t>recorded </a:t>
            </a:r>
            <a:r>
              <a:rPr sz="4400" b="1" spc="-1310" dirty="0">
                <a:latin typeface="Trebuchet MS"/>
                <a:cs typeface="Trebuchet MS"/>
              </a:rPr>
              <a:t> 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dirty="0">
                <a:latin typeface="Trebuchet MS"/>
                <a:cs typeface="Trebuchet MS"/>
              </a:rPr>
              <a:t>s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35" dirty="0">
                <a:latin typeface="Trebuchet MS"/>
                <a:cs typeface="Trebuchet MS"/>
              </a:rPr>
              <a:t>v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dirty="0">
                <a:latin typeface="Trebuchet MS"/>
                <a:cs typeface="Trebuchet MS"/>
              </a:rPr>
              <a:t>s</a:t>
            </a:r>
            <a:r>
              <a:rPr sz="4400" b="1" spc="-105" dirty="0">
                <a:latin typeface="Trebuchet MS"/>
                <a:cs typeface="Trebuchet MS"/>
              </a:rPr>
              <a:t> i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420" dirty="0">
                <a:latin typeface="Trebuchet MS"/>
                <a:cs typeface="Trebuchet MS"/>
              </a:rPr>
              <a:t>d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200" dirty="0">
                <a:latin typeface="Trebuchet MS"/>
                <a:cs typeface="Trebuchet MS"/>
              </a:rPr>
              <a:t>f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-130" dirty="0">
                <a:latin typeface="Trebuchet MS"/>
                <a:cs typeface="Trebuchet MS"/>
              </a:rPr>
              <a:t>y</a:t>
            </a:r>
            <a:r>
              <a:rPr sz="4400" b="1" spc="-125" dirty="0">
                <a:latin typeface="Trebuchet MS"/>
                <a:cs typeface="Trebuchet MS"/>
              </a:rPr>
              <a:t>ll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430" dirty="0">
                <a:latin typeface="Trebuchet MS"/>
                <a:cs typeface="Trebuchet MS"/>
              </a:rPr>
              <a:t>b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dirty="0">
                <a:latin typeface="Trebuchet MS"/>
                <a:cs typeface="Trebuchet MS"/>
              </a:rPr>
              <a:t>s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95" dirty="0">
                <a:latin typeface="Trebuchet MS"/>
                <a:cs typeface="Trebuchet MS"/>
              </a:rPr>
              <a:t>p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200" dirty="0">
                <a:latin typeface="Trebuchet MS"/>
                <a:cs typeface="Trebuchet MS"/>
              </a:rPr>
              <a:t>f</a:t>
            </a:r>
            <a:endParaRPr sz="4400">
              <a:latin typeface="Trebuchet MS"/>
              <a:cs typeface="Trebuchet MS"/>
            </a:endParaRPr>
          </a:p>
          <a:p>
            <a:pPr marL="12700" marR="3733800">
              <a:lnSpc>
                <a:spcPts val="6150"/>
              </a:lnSpc>
              <a:spcBef>
                <a:spcPts val="150"/>
              </a:spcBef>
            </a:pPr>
            <a:r>
              <a:rPr sz="4400" b="1" spc="-475" dirty="0">
                <a:latin typeface="Trebuchet MS"/>
                <a:cs typeface="Trebuchet MS"/>
              </a:rPr>
              <a:t>A</a:t>
            </a:r>
            <a:r>
              <a:rPr sz="4400" b="1" spc="-335" dirty="0">
                <a:latin typeface="Trebuchet MS"/>
                <a:cs typeface="Trebuchet MS"/>
              </a:rPr>
              <a:t>va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430" dirty="0">
                <a:latin typeface="Trebuchet MS"/>
                <a:cs typeface="Trebuchet MS"/>
              </a:rPr>
              <a:t>b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620" dirty="0">
                <a:latin typeface="Trebuchet MS"/>
                <a:cs typeface="Trebuchet MS"/>
              </a:rPr>
              <a:t>e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204" dirty="0">
                <a:latin typeface="Trebuchet MS"/>
                <a:cs typeface="Trebuchet MS"/>
              </a:rPr>
              <a:t>f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210" dirty="0">
                <a:latin typeface="Trebuchet MS"/>
                <a:cs typeface="Trebuchet MS"/>
              </a:rPr>
              <a:t>r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120" dirty="0">
                <a:latin typeface="Trebuchet MS"/>
                <a:cs typeface="Trebuchet MS"/>
              </a:rPr>
              <a:t>l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125" dirty="0">
                <a:latin typeface="Trebuchet MS"/>
                <a:cs typeface="Trebuchet MS"/>
              </a:rPr>
              <a:t>ll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245" dirty="0">
                <a:latin typeface="Trebuchet MS"/>
                <a:cs typeface="Trebuchet MS"/>
              </a:rPr>
              <a:t>g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345" dirty="0">
                <a:latin typeface="Trebuchet MS"/>
                <a:cs typeface="Trebuchet MS"/>
              </a:rPr>
              <a:t>/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dirty="0">
                <a:latin typeface="Trebuchet MS"/>
                <a:cs typeface="Trebuchet MS"/>
              </a:rPr>
              <a:t>s  </a:t>
            </a:r>
            <a:r>
              <a:rPr sz="4400" b="1" spc="210" dirty="0">
                <a:latin typeface="Trebuchet MS"/>
                <a:cs typeface="Trebuchet MS"/>
              </a:rPr>
              <a:t>S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395" dirty="0">
                <a:latin typeface="Trebuchet MS"/>
                <a:cs typeface="Trebuchet MS"/>
              </a:rPr>
              <a:t>pp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540" dirty="0">
                <a:latin typeface="Trebuchet MS"/>
                <a:cs typeface="Trebuchet MS"/>
              </a:rPr>
              <a:t>t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204" dirty="0">
                <a:latin typeface="Trebuchet MS"/>
                <a:cs typeface="Trebuchet MS"/>
              </a:rPr>
              <a:t>f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210" dirty="0">
                <a:latin typeface="Trebuchet MS"/>
                <a:cs typeface="Trebuchet MS"/>
              </a:rPr>
              <a:t>r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30" dirty="0">
                <a:latin typeface="Trebuchet MS"/>
                <a:cs typeface="Trebuchet MS"/>
              </a:rPr>
              <a:t>m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395" dirty="0">
                <a:latin typeface="Trebuchet MS"/>
                <a:cs typeface="Trebuchet MS"/>
              </a:rPr>
              <a:t>p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620" dirty="0">
                <a:latin typeface="Trebuchet MS"/>
                <a:cs typeface="Trebuchet MS"/>
              </a:rPr>
              <a:t>e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245" dirty="0">
                <a:latin typeface="Trebuchet MS"/>
                <a:cs typeface="Trebuchet MS"/>
              </a:rPr>
              <a:t>g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245" dirty="0">
                <a:latin typeface="Trebuchet MS"/>
                <a:cs typeface="Trebuchet MS"/>
              </a:rPr>
              <a:t>g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dirty="0">
                <a:latin typeface="Trebuchet MS"/>
                <a:cs typeface="Trebuchet MS"/>
              </a:rPr>
              <a:t>s  </a:t>
            </a:r>
            <a:r>
              <a:rPr sz="4400" b="1" spc="-475" dirty="0">
                <a:latin typeface="Trebuchet MS"/>
                <a:cs typeface="Trebuchet MS"/>
              </a:rPr>
              <a:t>A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335" dirty="0">
                <a:latin typeface="Trebuchet MS"/>
                <a:cs typeface="Trebuchet MS"/>
              </a:rPr>
              <a:t>o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430" dirty="0">
                <a:latin typeface="Trebuchet MS"/>
                <a:cs typeface="Trebuchet MS"/>
              </a:rPr>
              <a:t>b</a:t>
            </a:r>
            <a:r>
              <a:rPr sz="4400" b="1" spc="-540" dirty="0">
                <a:latin typeface="Trebuchet MS"/>
                <a:cs typeface="Trebuchet MS"/>
              </a:rPr>
              <a:t>t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204" dirty="0">
                <a:latin typeface="Trebuchet MS"/>
                <a:cs typeface="Trebuchet MS"/>
              </a:rPr>
              <a:t>f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400" dirty="0">
                <a:latin typeface="Trebuchet MS"/>
                <a:cs typeface="Trebuchet MS"/>
              </a:rPr>
              <a:t>n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400" dirty="0">
                <a:latin typeface="Trebuchet MS"/>
                <a:cs typeface="Trebuchet MS"/>
              </a:rPr>
              <a:t>n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445" dirty="0">
                <a:latin typeface="Trebuchet MS"/>
                <a:cs typeface="Trebuchet MS"/>
              </a:rPr>
              <a:t>h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430" dirty="0">
                <a:latin typeface="Trebuchet MS"/>
                <a:cs typeface="Trebuchet MS"/>
              </a:rPr>
              <a:t>b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540" dirty="0">
                <a:latin typeface="Trebuchet MS"/>
                <a:cs typeface="Trebuchet MS"/>
              </a:rPr>
              <a:t>t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89191" y="1737360"/>
            <a:ext cx="5449823" cy="15453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6711" y="833648"/>
            <a:ext cx="1666239" cy="2200910"/>
          </a:xfrm>
          <a:custGeom>
            <a:avLst/>
            <a:gdLst/>
            <a:ahLst/>
            <a:cxnLst/>
            <a:rect l="l" t="t" r="r" b="b"/>
            <a:pathLst>
              <a:path w="1666239" h="2200910">
                <a:moveTo>
                  <a:pt x="121565" y="2190594"/>
                </a:moveTo>
                <a:lnTo>
                  <a:pt x="103021" y="2180336"/>
                </a:lnTo>
                <a:lnTo>
                  <a:pt x="97741" y="2154962"/>
                </a:lnTo>
                <a:lnTo>
                  <a:pt x="107475" y="2105800"/>
                </a:lnTo>
                <a:lnTo>
                  <a:pt x="113502" y="2063026"/>
                </a:lnTo>
                <a:lnTo>
                  <a:pt x="118516" y="2022901"/>
                </a:lnTo>
                <a:lnTo>
                  <a:pt x="125206" y="1981685"/>
                </a:lnTo>
                <a:lnTo>
                  <a:pt x="126845" y="1958578"/>
                </a:lnTo>
                <a:lnTo>
                  <a:pt x="121773" y="1940496"/>
                </a:lnTo>
                <a:lnTo>
                  <a:pt x="109991" y="1925764"/>
                </a:lnTo>
                <a:lnTo>
                  <a:pt x="91499" y="1912707"/>
                </a:lnTo>
                <a:lnTo>
                  <a:pt x="71492" y="1899339"/>
                </a:lnTo>
                <a:lnTo>
                  <a:pt x="52538" y="1883983"/>
                </a:lnTo>
                <a:lnTo>
                  <a:pt x="34442" y="1867304"/>
                </a:lnTo>
                <a:lnTo>
                  <a:pt x="17009" y="1849962"/>
                </a:lnTo>
                <a:lnTo>
                  <a:pt x="136" y="1823283"/>
                </a:lnTo>
                <a:lnTo>
                  <a:pt x="0" y="1797968"/>
                </a:lnTo>
                <a:lnTo>
                  <a:pt x="15546" y="1777562"/>
                </a:lnTo>
                <a:lnTo>
                  <a:pt x="71075" y="1761953"/>
                </a:lnTo>
                <a:lnTo>
                  <a:pt x="122092" y="1757136"/>
                </a:lnTo>
                <a:lnTo>
                  <a:pt x="147678" y="1756052"/>
                </a:lnTo>
                <a:lnTo>
                  <a:pt x="159551" y="1754260"/>
                </a:lnTo>
                <a:lnTo>
                  <a:pt x="167757" y="1749819"/>
                </a:lnTo>
                <a:lnTo>
                  <a:pt x="173310" y="1742261"/>
                </a:lnTo>
                <a:lnTo>
                  <a:pt x="177224" y="1731120"/>
                </a:lnTo>
                <a:lnTo>
                  <a:pt x="189116" y="1684846"/>
                </a:lnTo>
                <a:lnTo>
                  <a:pt x="201347" y="1638772"/>
                </a:lnTo>
                <a:lnTo>
                  <a:pt x="213958" y="1592897"/>
                </a:lnTo>
                <a:lnTo>
                  <a:pt x="226988" y="1547222"/>
                </a:lnTo>
                <a:lnTo>
                  <a:pt x="240478" y="1501746"/>
                </a:lnTo>
                <a:lnTo>
                  <a:pt x="270024" y="1468088"/>
                </a:lnTo>
                <a:lnTo>
                  <a:pt x="280948" y="1470438"/>
                </a:lnTo>
                <a:lnTo>
                  <a:pt x="292184" y="1476606"/>
                </a:lnTo>
                <a:lnTo>
                  <a:pt x="302327" y="1485267"/>
                </a:lnTo>
                <a:lnTo>
                  <a:pt x="309974" y="1495097"/>
                </a:lnTo>
                <a:lnTo>
                  <a:pt x="334636" y="1538312"/>
                </a:lnTo>
                <a:lnTo>
                  <a:pt x="285005" y="1538312"/>
                </a:lnTo>
                <a:lnTo>
                  <a:pt x="275434" y="1539559"/>
                </a:lnTo>
                <a:lnTo>
                  <a:pt x="234997" y="1691722"/>
                </a:lnTo>
                <a:lnTo>
                  <a:pt x="221335" y="1742754"/>
                </a:lnTo>
                <a:lnTo>
                  <a:pt x="418034" y="1742754"/>
                </a:lnTo>
                <a:lnTo>
                  <a:pt x="424166" y="1745358"/>
                </a:lnTo>
                <a:lnTo>
                  <a:pt x="436065" y="1745663"/>
                </a:lnTo>
                <a:lnTo>
                  <a:pt x="575453" y="1745663"/>
                </a:lnTo>
                <a:lnTo>
                  <a:pt x="590734" y="1750052"/>
                </a:lnTo>
                <a:lnTo>
                  <a:pt x="604343" y="1763843"/>
                </a:lnTo>
                <a:lnTo>
                  <a:pt x="599772" y="1789008"/>
                </a:lnTo>
                <a:lnTo>
                  <a:pt x="599124" y="1789709"/>
                </a:lnTo>
                <a:lnTo>
                  <a:pt x="528449" y="1789709"/>
                </a:lnTo>
                <a:lnTo>
                  <a:pt x="455307" y="1794696"/>
                </a:lnTo>
                <a:lnTo>
                  <a:pt x="366569" y="1794696"/>
                </a:lnTo>
                <a:lnTo>
                  <a:pt x="361159" y="1795111"/>
                </a:lnTo>
                <a:lnTo>
                  <a:pt x="293536" y="1796825"/>
                </a:lnTo>
                <a:lnTo>
                  <a:pt x="259686" y="1798208"/>
                </a:lnTo>
                <a:lnTo>
                  <a:pt x="225913" y="1800098"/>
                </a:lnTo>
                <a:lnTo>
                  <a:pt x="218006" y="1801760"/>
                </a:lnTo>
                <a:lnTo>
                  <a:pt x="212210" y="1807162"/>
                </a:lnTo>
                <a:lnTo>
                  <a:pt x="158914" y="1807162"/>
                </a:lnTo>
                <a:lnTo>
                  <a:pt x="62369" y="1815057"/>
                </a:lnTo>
                <a:lnTo>
                  <a:pt x="60288" y="1821290"/>
                </a:lnTo>
                <a:lnTo>
                  <a:pt x="140604" y="1886113"/>
                </a:lnTo>
                <a:lnTo>
                  <a:pt x="190950" y="1886113"/>
                </a:lnTo>
                <a:lnTo>
                  <a:pt x="188460" y="1897748"/>
                </a:lnTo>
                <a:lnTo>
                  <a:pt x="218618" y="1936834"/>
                </a:lnTo>
                <a:lnTo>
                  <a:pt x="254039" y="1965479"/>
                </a:lnTo>
                <a:lnTo>
                  <a:pt x="175560" y="1965479"/>
                </a:lnTo>
                <a:lnTo>
                  <a:pt x="167237" y="2043859"/>
                </a:lnTo>
                <a:lnTo>
                  <a:pt x="163153" y="2082056"/>
                </a:lnTo>
                <a:lnTo>
                  <a:pt x="158914" y="2121304"/>
                </a:lnTo>
                <a:lnTo>
                  <a:pt x="231207" y="2121304"/>
                </a:lnTo>
                <a:lnTo>
                  <a:pt x="218995" y="2132420"/>
                </a:lnTo>
                <a:lnTo>
                  <a:pt x="192667" y="2155560"/>
                </a:lnTo>
                <a:lnTo>
                  <a:pt x="165988" y="2178232"/>
                </a:lnTo>
                <a:lnTo>
                  <a:pt x="145259" y="2188854"/>
                </a:lnTo>
                <a:lnTo>
                  <a:pt x="121565" y="2190594"/>
                </a:lnTo>
                <a:close/>
              </a:path>
              <a:path w="1666239" h="2200910">
                <a:moveTo>
                  <a:pt x="418034" y="1742754"/>
                </a:moveTo>
                <a:lnTo>
                  <a:pt x="366153" y="1742754"/>
                </a:lnTo>
                <a:lnTo>
                  <a:pt x="285005" y="1538312"/>
                </a:lnTo>
                <a:lnTo>
                  <a:pt x="334636" y="1538312"/>
                </a:lnTo>
                <a:lnTo>
                  <a:pt x="356136" y="1582645"/>
                </a:lnTo>
                <a:lnTo>
                  <a:pt x="374872" y="1628264"/>
                </a:lnTo>
                <a:lnTo>
                  <a:pt x="391032" y="1674900"/>
                </a:lnTo>
                <a:lnTo>
                  <a:pt x="404854" y="1722393"/>
                </a:lnTo>
                <a:lnTo>
                  <a:pt x="409263" y="1734152"/>
                </a:lnTo>
                <a:lnTo>
                  <a:pt x="415466" y="1741664"/>
                </a:lnTo>
                <a:lnTo>
                  <a:pt x="418034" y="1742754"/>
                </a:lnTo>
                <a:close/>
              </a:path>
              <a:path w="1666239" h="2200910">
                <a:moveTo>
                  <a:pt x="575453" y="1745663"/>
                </a:moveTo>
                <a:lnTo>
                  <a:pt x="436065" y="1745663"/>
                </a:lnTo>
                <a:lnTo>
                  <a:pt x="464649" y="1744014"/>
                </a:lnTo>
                <a:lnTo>
                  <a:pt x="503688" y="1743378"/>
                </a:lnTo>
                <a:lnTo>
                  <a:pt x="543040" y="1743676"/>
                </a:lnTo>
                <a:lnTo>
                  <a:pt x="572560" y="1744832"/>
                </a:lnTo>
                <a:lnTo>
                  <a:pt x="575453" y="1745663"/>
                </a:lnTo>
                <a:close/>
              </a:path>
              <a:path w="1666239" h="2200910">
                <a:moveTo>
                  <a:pt x="517618" y="1866583"/>
                </a:moveTo>
                <a:lnTo>
                  <a:pt x="439394" y="1866583"/>
                </a:lnTo>
                <a:lnTo>
                  <a:pt x="530946" y="1794280"/>
                </a:lnTo>
                <a:lnTo>
                  <a:pt x="528449" y="1789709"/>
                </a:lnTo>
                <a:lnTo>
                  <a:pt x="599124" y="1789709"/>
                </a:lnTo>
                <a:lnTo>
                  <a:pt x="563405" y="1828354"/>
                </a:lnTo>
                <a:lnTo>
                  <a:pt x="548294" y="1842385"/>
                </a:lnTo>
                <a:lnTo>
                  <a:pt x="532090" y="1855519"/>
                </a:lnTo>
                <a:lnTo>
                  <a:pt x="517618" y="1866583"/>
                </a:lnTo>
                <a:close/>
              </a:path>
              <a:path w="1666239" h="2200910">
                <a:moveTo>
                  <a:pt x="368709" y="1998307"/>
                </a:moveTo>
                <a:lnTo>
                  <a:pt x="294577" y="1998307"/>
                </a:lnTo>
                <a:lnTo>
                  <a:pt x="312991" y="1982101"/>
                </a:lnTo>
                <a:lnTo>
                  <a:pt x="322549" y="1973530"/>
                </a:lnTo>
                <a:lnTo>
                  <a:pt x="332029" y="1964648"/>
                </a:lnTo>
                <a:lnTo>
                  <a:pt x="349722" y="1949520"/>
                </a:lnTo>
                <a:lnTo>
                  <a:pt x="368078" y="1934626"/>
                </a:lnTo>
                <a:lnTo>
                  <a:pt x="383703" y="1918953"/>
                </a:lnTo>
                <a:lnTo>
                  <a:pt x="393202" y="1901488"/>
                </a:lnTo>
                <a:lnTo>
                  <a:pt x="394841" y="1880685"/>
                </a:lnTo>
                <a:lnTo>
                  <a:pt x="390706" y="1858168"/>
                </a:lnTo>
                <a:lnTo>
                  <a:pt x="384073" y="1834873"/>
                </a:lnTo>
                <a:lnTo>
                  <a:pt x="377805" y="1810070"/>
                </a:lnTo>
                <a:lnTo>
                  <a:pt x="378221" y="1807993"/>
                </a:lnTo>
                <a:lnTo>
                  <a:pt x="377389" y="1807162"/>
                </a:lnTo>
                <a:lnTo>
                  <a:pt x="371979" y="1802591"/>
                </a:lnTo>
                <a:lnTo>
                  <a:pt x="366569" y="1794696"/>
                </a:lnTo>
                <a:lnTo>
                  <a:pt x="455307" y="1794696"/>
                </a:lnTo>
                <a:lnTo>
                  <a:pt x="424829" y="1796774"/>
                </a:lnTo>
                <a:lnTo>
                  <a:pt x="428748" y="1815057"/>
                </a:lnTo>
                <a:lnTo>
                  <a:pt x="432112" y="1830899"/>
                </a:lnTo>
                <a:lnTo>
                  <a:pt x="435714" y="1848254"/>
                </a:lnTo>
                <a:lnTo>
                  <a:pt x="439394" y="1866583"/>
                </a:lnTo>
                <a:lnTo>
                  <a:pt x="517618" y="1866583"/>
                </a:lnTo>
                <a:lnTo>
                  <a:pt x="515418" y="1868265"/>
                </a:lnTo>
                <a:lnTo>
                  <a:pt x="498903" y="1881127"/>
                </a:lnTo>
                <a:lnTo>
                  <a:pt x="494078" y="1885477"/>
                </a:lnTo>
                <a:lnTo>
                  <a:pt x="489019" y="1889749"/>
                </a:lnTo>
                <a:lnTo>
                  <a:pt x="483804" y="1893865"/>
                </a:lnTo>
                <a:lnTo>
                  <a:pt x="478512" y="1897748"/>
                </a:lnTo>
                <a:lnTo>
                  <a:pt x="463674" y="1910201"/>
                </a:lnTo>
                <a:lnTo>
                  <a:pt x="455312" y="1924757"/>
                </a:lnTo>
                <a:lnTo>
                  <a:pt x="452412" y="1941807"/>
                </a:lnTo>
                <a:lnTo>
                  <a:pt x="453959" y="1961740"/>
                </a:lnTo>
                <a:lnTo>
                  <a:pt x="454088" y="1962571"/>
                </a:lnTo>
                <a:lnTo>
                  <a:pt x="407351" y="1962571"/>
                </a:lnTo>
                <a:lnTo>
                  <a:pt x="368709" y="1998307"/>
                </a:lnTo>
                <a:close/>
              </a:path>
              <a:path w="1666239" h="2200910">
                <a:moveTo>
                  <a:pt x="190950" y="1886113"/>
                </a:moveTo>
                <a:lnTo>
                  <a:pt x="140604" y="1886113"/>
                </a:lnTo>
                <a:lnTo>
                  <a:pt x="150227" y="1844923"/>
                </a:lnTo>
                <a:lnTo>
                  <a:pt x="154590" y="1826101"/>
                </a:lnTo>
                <a:lnTo>
                  <a:pt x="158914" y="1807162"/>
                </a:lnTo>
                <a:lnTo>
                  <a:pt x="212210" y="1807162"/>
                </a:lnTo>
                <a:lnTo>
                  <a:pt x="211764" y="1807577"/>
                </a:lnTo>
                <a:lnTo>
                  <a:pt x="208435" y="1814641"/>
                </a:lnTo>
                <a:lnTo>
                  <a:pt x="202798" y="1835282"/>
                </a:lnTo>
                <a:lnTo>
                  <a:pt x="197667" y="1856039"/>
                </a:lnTo>
                <a:lnTo>
                  <a:pt x="192927" y="1876874"/>
                </a:lnTo>
                <a:lnTo>
                  <a:pt x="190950" y="1886113"/>
                </a:lnTo>
                <a:close/>
              </a:path>
              <a:path w="1666239" h="2200910">
                <a:moveTo>
                  <a:pt x="473848" y="2114240"/>
                </a:moveTo>
                <a:lnTo>
                  <a:pt x="427326" y="2114240"/>
                </a:lnTo>
                <a:lnTo>
                  <a:pt x="407351" y="1962571"/>
                </a:lnTo>
                <a:lnTo>
                  <a:pt x="454088" y="1962571"/>
                </a:lnTo>
                <a:lnTo>
                  <a:pt x="461053" y="2007624"/>
                </a:lnTo>
                <a:lnTo>
                  <a:pt x="467016" y="2053624"/>
                </a:lnTo>
                <a:lnTo>
                  <a:pt x="472276" y="2099703"/>
                </a:lnTo>
                <a:lnTo>
                  <a:pt x="473848" y="2114240"/>
                </a:lnTo>
                <a:close/>
              </a:path>
              <a:path w="1666239" h="2200910">
                <a:moveTo>
                  <a:pt x="231207" y="2121304"/>
                </a:moveTo>
                <a:lnTo>
                  <a:pt x="158914" y="2121304"/>
                </a:lnTo>
                <a:lnTo>
                  <a:pt x="254211" y="2034458"/>
                </a:lnTo>
                <a:lnTo>
                  <a:pt x="175560" y="1965479"/>
                </a:lnTo>
                <a:lnTo>
                  <a:pt x="254039" y="1965479"/>
                </a:lnTo>
                <a:lnTo>
                  <a:pt x="294577" y="1998307"/>
                </a:lnTo>
                <a:lnTo>
                  <a:pt x="368709" y="1998307"/>
                </a:lnTo>
                <a:lnTo>
                  <a:pt x="334110" y="2030302"/>
                </a:lnTo>
                <a:lnTo>
                  <a:pt x="380718" y="2072271"/>
                </a:lnTo>
                <a:lnTo>
                  <a:pt x="289583" y="2072271"/>
                </a:lnTo>
                <a:lnTo>
                  <a:pt x="280246" y="2076556"/>
                </a:lnTo>
                <a:lnTo>
                  <a:pt x="270440" y="2084737"/>
                </a:lnTo>
                <a:lnTo>
                  <a:pt x="244932" y="2108812"/>
                </a:lnTo>
                <a:lnTo>
                  <a:pt x="231207" y="2121304"/>
                </a:lnTo>
                <a:close/>
              </a:path>
              <a:path w="1666239" h="2200910">
                <a:moveTo>
                  <a:pt x="446872" y="2200294"/>
                </a:moveTo>
                <a:lnTo>
                  <a:pt x="408600" y="2176570"/>
                </a:lnTo>
                <a:lnTo>
                  <a:pt x="309974" y="2080997"/>
                </a:lnTo>
                <a:lnTo>
                  <a:pt x="299232" y="2073284"/>
                </a:lnTo>
                <a:lnTo>
                  <a:pt x="289583" y="2072271"/>
                </a:lnTo>
                <a:lnTo>
                  <a:pt x="380718" y="2072271"/>
                </a:lnTo>
                <a:lnTo>
                  <a:pt x="427326" y="2114240"/>
                </a:lnTo>
                <a:lnTo>
                  <a:pt x="473848" y="2114240"/>
                </a:lnTo>
                <a:lnTo>
                  <a:pt x="477263" y="2145821"/>
                </a:lnTo>
                <a:lnTo>
                  <a:pt x="478908" y="2160234"/>
                </a:lnTo>
                <a:lnTo>
                  <a:pt x="478876" y="2174492"/>
                </a:lnTo>
                <a:lnTo>
                  <a:pt x="474396" y="2187192"/>
                </a:lnTo>
                <a:lnTo>
                  <a:pt x="462698" y="2196931"/>
                </a:lnTo>
                <a:lnTo>
                  <a:pt x="446872" y="2200294"/>
                </a:lnTo>
                <a:close/>
              </a:path>
              <a:path w="1666239" h="2200910">
                <a:moveTo>
                  <a:pt x="1316877" y="624875"/>
                </a:moveTo>
                <a:lnTo>
                  <a:pt x="1298077" y="578550"/>
                </a:lnTo>
                <a:lnTo>
                  <a:pt x="1297214" y="528810"/>
                </a:lnTo>
                <a:lnTo>
                  <a:pt x="1298729" y="504053"/>
                </a:lnTo>
                <a:lnTo>
                  <a:pt x="1299022" y="473771"/>
                </a:lnTo>
                <a:lnTo>
                  <a:pt x="1292331" y="448164"/>
                </a:lnTo>
                <a:lnTo>
                  <a:pt x="1276667" y="426920"/>
                </a:lnTo>
                <a:lnTo>
                  <a:pt x="1250040" y="409727"/>
                </a:lnTo>
                <a:lnTo>
                  <a:pt x="1230534" y="398255"/>
                </a:lnTo>
                <a:lnTo>
                  <a:pt x="1212275" y="384016"/>
                </a:lnTo>
                <a:lnTo>
                  <a:pt x="1194797" y="368297"/>
                </a:lnTo>
                <a:lnTo>
                  <a:pt x="1177631" y="352384"/>
                </a:lnTo>
                <a:lnTo>
                  <a:pt x="1162891" y="331815"/>
                </a:lnTo>
                <a:lnTo>
                  <a:pt x="1160830" y="311246"/>
                </a:lnTo>
                <a:lnTo>
                  <a:pt x="1171019" y="293482"/>
                </a:lnTo>
                <a:lnTo>
                  <a:pt x="1214954" y="275640"/>
                </a:lnTo>
                <a:lnTo>
                  <a:pt x="1259274" y="267537"/>
                </a:lnTo>
                <a:lnTo>
                  <a:pt x="1281667" y="265122"/>
                </a:lnTo>
                <a:lnTo>
                  <a:pt x="1293371" y="262655"/>
                </a:lnTo>
                <a:lnTo>
                  <a:pt x="1301018" y="257850"/>
                </a:lnTo>
                <a:lnTo>
                  <a:pt x="1305543" y="249929"/>
                </a:lnTo>
                <a:lnTo>
                  <a:pt x="1307884" y="238112"/>
                </a:lnTo>
                <a:lnTo>
                  <a:pt x="1314607" y="191742"/>
                </a:lnTo>
                <a:lnTo>
                  <a:pt x="1322033" y="145449"/>
                </a:lnTo>
                <a:lnTo>
                  <a:pt x="1329771" y="99156"/>
                </a:lnTo>
                <a:lnTo>
                  <a:pt x="1337430" y="52785"/>
                </a:lnTo>
                <a:lnTo>
                  <a:pt x="1338009" y="46130"/>
                </a:lnTo>
                <a:lnTo>
                  <a:pt x="1338315" y="39436"/>
                </a:lnTo>
                <a:lnTo>
                  <a:pt x="1339010" y="32976"/>
                </a:lnTo>
                <a:lnTo>
                  <a:pt x="1359486" y="428"/>
                </a:lnTo>
                <a:lnTo>
                  <a:pt x="1366762" y="0"/>
                </a:lnTo>
                <a:lnTo>
                  <a:pt x="1375247" y="1986"/>
                </a:lnTo>
                <a:lnTo>
                  <a:pt x="1405053" y="26243"/>
                </a:lnTo>
                <a:lnTo>
                  <a:pt x="1431627" y="80626"/>
                </a:lnTo>
                <a:lnTo>
                  <a:pt x="1386951" y="80626"/>
                </a:lnTo>
                <a:lnTo>
                  <a:pt x="1377796" y="82703"/>
                </a:lnTo>
                <a:lnTo>
                  <a:pt x="1364011" y="169965"/>
                </a:lnTo>
                <a:lnTo>
                  <a:pt x="1349914" y="259720"/>
                </a:lnTo>
                <a:lnTo>
                  <a:pt x="1658683" y="259720"/>
                </a:lnTo>
                <a:lnTo>
                  <a:pt x="1661944" y="262096"/>
                </a:lnTo>
                <a:lnTo>
                  <a:pt x="1666183" y="273848"/>
                </a:lnTo>
                <a:lnTo>
                  <a:pt x="1664876" y="283866"/>
                </a:lnTo>
                <a:lnTo>
                  <a:pt x="1660409" y="294469"/>
                </a:lnTo>
                <a:lnTo>
                  <a:pt x="1658678" y="297118"/>
                </a:lnTo>
                <a:lnTo>
                  <a:pt x="1579625" y="297118"/>
                </a:lnTo>
                <a:lnTo>
                  <a:pt x="1524694" y="302104"/>
                </a:lnTo>
                <a:lnTo>
                  <a:pt x="1529157" y="312908"/>
                </a:lnTo>
                <a:lnTo>
                  <a:pt x="1344921" y="312908"/>
                </a:lnTo>
                <a:lnTo>
                  <a:pt x="1344919" y="313324"/>
                </a:lnTo>
                <a:lnTo>
                  <a:pt x="1299977" y="313324"/>
                </a:lnTo>
                <a:lnTo>
                  <a:pt x="1223823" y="324959"/>
                </a:lnTo>
                <a:lnTo>
                  <a:pt x="1299977" y="384380"/>
                </a:lnTo>
                <a:lnTo>
                  <a:pt x="1344936" y="384380"/>
                </a:lnTo>
                <a:lnTo>
                  <a:pt x="1345337" y="398508"/>
                </a:lnTo>
                <a:lnTo>
                  <a:pt x="1411504" y="451696"/>
                </a:lnTo>
                <a:lnTo>
                  <a:pt x="1492990" y="451696"/>
                </a:lnTo>
                <a:lnTo>
                  <a:pt x="1472843" y="469564"/>
                </a:lnTo>
                <a:lnTo>
                  <a:pt x="1342840" y="469564"/>
                </a:lnTo>
                <a:lnTo>
                  <a:pt x="1342840" y="540620"/>
                </a:lnTo>
                <a:lnTo>
                  <a:pt x="1407568" y="540620"/>
                </a:lnTo>
                <a:lnTo>
                  <a:pt x="1394390" y="555631"/>
                </a:lnTo>
                <a:lnTo>
                  <a:pt x="1361567" y="591730"/>
                </a:lnTo>
                <a:lnTo>
                  <a:pt x="1329524" y="618740"/>
                </a:lnTo>
                <a:lnTo>
                  <a:pt x="1316877" y="624875"/>
                </a:lnTo>
                <a:close/>
              </a:path>
              <a:path w="1666239" h="2200910">
                <a:moveTo>
                  <a:pt x="1658683" y="259720"/>
                </a:moveTo>
                <a:lnTo>
                  <a:pt x="1459360" y="259720"/>
                </a:lnTo>
                <a:lnTo>
                  <a:pt x="1386951" y="80626"/>
                </a:lnTo>
                <a:lnTo>
                  <a:pt x="1431627" y="80626"/>
                </a:lnTo>
                <a:lnTo>
                  <a:pt x="1436297" y="91079"/>
                </a:lnTo>
                <a:lnTo>
                  <a:pt x="1456499" y="137346"/>
                </a:lnTo>
                <a:lnTo>
                  <a:pt x="1496397" y="229802"/>
                </a:lnTo>
                <a:lnTo>
                  <a:pt x="1500974" y="236866"/>
                </a:lnTo>
                <a:lnTo>
                  <a:pt x="1503887" y="245176"/>
                </a:lnTo>
                <a:lnTo>
                  <a:pt x="1505968" y="250578"/>
                </a:lnTo>
                <a:lnTo>
                  <a:pt x="1597376" y="250578"/>
                </a:lnTo>
                <a:lnTo>
                  <a:pt x="1627066" y="250994"/>
                </a:lnTo>
                <a:lnTo>
                  <a:pt x="1640200" y="251994"/>
                </a:lnTo>
                <a:lnTo>
                  <a:pt x="1652554" y="255253"/>
                </a:lnTo>
                <a:lnTo>
                  <a:pt x="1658683" y="259720"/>
                </a:lnTo>
                <a:close/>
              </a:path>
              <a:path w="1666239" h="2200910">
                <a:moveTo>
                  <a:pt x="1597376" y="250578"/>
                </a:moveTo>
                <a:lnTo>
                  <a:pt x="1505968" y="250578"/>
                </a:lnTo>
                <a:lnTo>
                  <a:pt x="1567453" y="250474"/>
                </a:lnTo>
                <a:lnTo>
                  <a:pt x="1597376" y="250578"/>
                </a:lnTo>
                <a:close/>
              </a:path>
              <a:path w="1666239" h="2200910">
                <a:moveTo>
                  <a:pt x="1619723" y="335347"/>
                </a:moveTo>
                <a:lnTo>
                  <a:pt x="1538427" y="335347"/>
                </a:lnTo>
                <a:lnTo>
                  <a:pt x="1581706" y="302104"/>
                </a:lnTo>
                <a:lnTo>
                  <a:pt x="1579625" y="297118"/>
                </a:lnTo>
                <a:lnTo>
                  <a:pt x="1658678" y="297118"/>
                </a:lnTo>
                <a:lnTo>
                  <a:pt x="1653835" y="304526"/>
                </a:lnTo>
                <a:lnTo>
                  <a:pt x="1646208" y="312908"/>
                </a:lnTo>
                <a:lnTo>
                  <a:pt x="1628860" y="328062"/>
                </a:lnTo>
                <a:lnTo>
                  <a:pt x="1619723" y="335347"/>
                </a:lnTo>
                <a:close/>
              </a:path>
              <a:path w="1666239" h="2200910">
                <a:moveTo>
                  <a:pt x="1492990" y="451696"/>
                </a:moveTo>
                <a:lnTo>
                  <a:pt x="1411504" y="451696"/>
                </a:lnTo>
                <a:lnTo>
                  <a:pt x="1472540" y="395599"/>
                </a:lnTo>
                <a:lnTo>
                  <a:pt x="1491819" y="377316"/>
                </a:lnTo>
                <a:lnTo>
                  <a:pt x="1495981" y="372745"/>
                </a:lnTo>
                <a:lnTo>
                  <a:pt x="1497645" y="366927"/>
                </a:lnTo>
                <a:lnTo>
                  <a:pt x="1496813" y="361110"/>
                </a:lnTo>
                <a:lnTo>
                  <a:pt x="1489908" y="336516"/>
                </a:lnTo>
                <a:lnTo>
                  <a:pt x="1479335" y="321738"/>
                </a:lnTo>
                <a:lnTo>
                  <a:pt x="1462520" y="314596"/>
                </a:lnTo>
                <a:lnTo>
                  <a:pt x="1436888" y="312908"/>
                </a:lnTo>
                <a:lnTo>
                  <a:pt x="1529157" y="312908"/>
                </a:lnTo>
                <a:lnTo>
                  <a:pt x="1538427" y="335347"/>
                </a:lnTo>
                <a:lnTo>
                  <a:pt x="1619723" y="335347"/>
                </a:lnTo>
                <a:lnTo>
                  <a:pt x="1610732" y="342515"/>
                </a:lnTo>
                <a:lnTo>
                  <a:pt x="1592136" y="356500"/>
                </a:lnTo>
                <a:lnTo>
                  <a:pt x="1573383" y="370252"/>
                </a:lnTo>
                <a:lnTo>
                  <a:pt x="1566738" y="376446"/>
                </a:lnTo>
                <a:lnTo>
                  <a:pt x="1562980" y="383029"/>
                </a:lnTo>
                <a:lnTo>
                  <a:pt x="1562030" y="390704"/>
                </a:lnTo>
                <a:lnTo>
                  <a:pt x="1563812" y="400170"/>
                </a:lnTo>
                <a:lnTo>
                  <a:pt x="1570931" y="424686"/>
                </a:lnTo>
                <a:lnTo>
                  <a:pt x="1523446" y="424686"/>
                </a:lnTo>
                <a:lnTo>
                  <a:pt x="1492990" y="451696"/>
                </a:lnTo>
                <a:close/>
              </a:path>
              <a:path w="1666239" h="2200910">
                <a:moveTo>
                  <a:pt x="1344936" y="384380"/>
                </a:moveTo>
                <a:lnTo>
                  <a:pt x="1299977" y="384380"/>
                </a:lnTo>
                <a:lnTo>
                  <a:pt x="1299977" y="313324"/>
                </a:lnTo>
                <a:lnTo>
                  <a:pt x="1344919" y="313324"/>
                </a:lnTo>
                <a:lnTo>
                  <a:pt x="1344801" y="336516"/>
                </a:lnTo>
                <a:lnTo>
                  <a:pt x="1344690" y="352384"/>
                </a:lnTo>
                <a:lnTo>
                  <a:pt x="1344745" y="377653"/>
                </a:lnTo>
                <a:lnTo>
                  <a:pt x="1344936" y="384380"/>
                </a:lnTo>
                <a:close/>
              </a:path>
              <a:path w="1666239" h="2200910">
                <a:moveTo>
                  <a:pt x="1601475" y="540620"/>
                </a:moveTo>
                <a:lnTo>
                  <a:pt x="1552992" y="540620"/>
                </a:lnTo>
                <a:lnTo>
                  <a:pt x="1544864" y="508539"/>
                </a:lnTo>
                <a:lnTo>
                  <a:pt x="1537283" y="478757"/>
                </a:lnTo>
                <a:lnTo>
                  <a:pt x="1523446" y="424686"/>
                </a:lnTo>
                <a:lnTo>
                  <a:pt x="1570931" y="424686"/>
                </a:lnTo>
                <a:lnTo>
                  <a:pt x="1575418" y="440139"/>
                </a:lnTo>
                <a:lnTo>
                  <a:pt x="1586440" y="480264"/>
                </a:lnTo>
                <a:lnTo>
                  <a:pt x="1596759" y="520544"/>
                </a:lnTo>
                <a:lnTo>
                  <a:pt x="1601475" y="540620"/>
                </a:lnTo>
                <a:close/>
              </a:path>
              <a:path w="1666239" h="2200910">
                <a:moveTo>
                  <a:pt x="1407568" y="540620"/>
                </a:moveTo>
                <a:lnTo>
                  <a:pt x="1342840" y="540620"/>
                </a:lnTo>
                <a:lnTo>
                  <a:pt x="1384871" y="493665"/>
                </a:lnTo>
                <a:lnTo>
                  <a:pt x="1342840" y="469564"/>
                </a:lnTo>
                <a:lnTo>
                  <a:pt x="1472843" y="469564"/>
                </a:lnTo>
                <a:lnTo>
                  <a:pt x="1460192" y="480783"/>
                </a:lnTo>
                <a:lnTo>
                  <a:pt x="1518837" y="518597"/>
                </a:lnTo>
                <a:lnTo>
                  <a:pt x="1426901" y="518597"/>
                </a:lnTo>
                <a:lnTo>
                  <a:pt x="1407568" y="540620"/>
                </a:lnTo>
                <a:close/>
              </a:path>
              <a:path w="1666239" h="2200910">
                <a:moveTo>
                  <a:pt x="1587890" y="605780"/>
                </a:moveTo>
                <a:lnTo>
                  <a:pt x="1522581" y="578550"/>
                </a:lnTo>
                <a:lnTo>
                  <a:pt x="1426901" y="518597"/>
                </a:lnTo>
                <a:lnTo>
                  <a:pt x="1518837" y="518597"/>
                </a:lnTo>
                <a:lnTo>
                  <a:pt x="1552992" y="540620"/>
                </a:lnTo>
                <a:lnTo>
                  <a:pt x="1601475" y="540620"/>
                </a:lnTo>
                <a:lnTo>
                  <a:pt x="1606259" y="560981"/>
                </a:lnTo>
                <a:lnTo>
                  <a:pt x="1607279" y="572213"/>
                </a:lnTo>
                <a:lnTo>
                  <a:pt x="1605999" y="584458"/>
                </a:lnTo>
                <a:lnTo>
                  <a:pt x="1602455" y="595457"/>
                </a:lnTo>
                <a:lnTo>
                  <a:pt x="1596687" y="602950"/>
                </a:lnTo>
                <a:lnTo>
                  <a:pt x="1587890" y="605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24815" y="0"/>
            <a:ext cx="2063182" cy="239011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1803" y="2597547"/>
            <a:ext cx="18116550" cy="7820659"/>
            <a:chOff x="171803" y="2466919"/>
            <a:chExt cx="18116550" cy="782065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335" y="3593320"/>
              <a:ext cx="17165688" cy="59764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803" y="2466919"/>
              <a:ext cx="3150149" cy="29234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2078" y="7037265"/>
              <a:ext cx="3005920" cy="324973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754111" y="1052035"/>
            <a:ext cx="2917190" cy="2230755"/>
            <a:chOff x="7754111" y="1052035"/>
            <a:chExt cx="2917190" cy="2230755"/>
          </a:xfrm>
        </p:grpSpPr>
        <p:sp>
          <p:nvSpPr>
            <p:cNvPr id="9" name="object 9"/>
            <p:cNvSpPr/>
            <p:nvPr/>
          </p:nvSpPr>
          <p:spPr>
            <a:xfrm>
              <a:off x="8579696" y="1052035"/>
              <a:ext cx="1202055" cy="754380"/>
            </a:xfrm>
            <a:custGeom>
              <a:avLst/>
              <a:gdLst/>
              <a:ahLst/>
              <a:cxnLst/>
              <a:rect l="l" t="t" r="r" b="b"/>
              <a:pathLst>
                <a:path w="1202054" h="754380">
                  <a:moveTo>
                    <a:pt x="651583" y="676998"/>
                  </a:moveTo>
                  <a:lnTo>
                    <a:pt x="645959" y="671343"/>
                  </a:lnTo>
                  <a:lnTo>
                    <a:pt x="640258" y="665988"/>
                  </a:lnTo>
                  <a:lnTo>
                    <a:pt x="635338" y="660349"/>
                  </a:lnTo>
                  <a:lnTo>
                    <a:pt x="621445" y="600008"/>
                  </a:lnTo>
                  <a:lnTo>
                    <a:pt x="610712" y="545699"/>
                  </a:lnTo>
                  <a:lnTo>
                    <a:pt x="600371" y="491318"/>
                  </a:lnTo>
                  <a:lnTo>
                    <a:pt x="590476" y="436836"/>
                  </a:lnTo>
                  <a:lnTo>
                    <a:pt x="581647" y="386489"/>
                  </a:lnTo>
                  <a:lnTo>
                    <a:pt x="572899" y="336138"/>
                  </a:lnTo>
                  <a:lnTo>
                    <a:pt x="564228" y="285779"/>
                  </a:lnTo>
                  <a:lnTo>
                    <a:pt x="555631" y="235413"/>
                  </a:lnTo>
                  <a:lnTo>
                    <a:pt x="547104" y="185037"/>
                  </a:lnTo>
                  <a:lnTo>
                    <a:pt x="538643" y="134650"/>
                  </a:lnTo>
                  <a:lnTo>
                    <a:pt x="530246" y="84249"/>
                  </a:lnTo>
                  <a:lnTo>
                    <a:pt x="521908" y="33834"/>
                  </a:lnTo>
                  <a:lnTo>
                    <a:pt x="521824" y="26158"/>
                  </a:lnTo>
                  <a:lnTo>
                    <a:pt x="523368" y="18125"/>
                  </a:lnTo>
                  <a:lnTo>
                    <a:pt x="525613" y="9838"/>
                  </a:lnTo>
                  <a:lnTo>
                    <a:pt x="527458" y="2198"/>
                  </a:lnTo>
                  <a:lnTo>
                    <a:pt x="584663" y="0"/>
                  </a:lnTo>
                  <a:lnTo>
                    <a:pt x="634610" y="5648"/>
                  </a:lnTo>
                  <a:lnTo>
                    <a:pt x="651253" y="7362"/>
                  </a:lnTo>
                  <a:lnTo>
                    <a:pt x="677761" y="12191"/>
                  </a:lnTo>
                  <a:lnTo>
                    <a:pt x="693785" y="21495"/>
                  </a:lnTo>
                  <a:lnTo>
                    <a:pt x="696174" y="26684"/>
                  </a:lnTo>
                  <a:lnTo>
                    <a:pt x="549966" y="32305"/>
                  </a:lnTo>
                  <a:lnTo>
                    <a:pt x="620200" y="422337"/>
                  </a:lnTo>
                  <a:lnTo>
                    <a:pt x="637699" y="519215"/>
                  </a:lnTo>
                  <a:lnTo>
                    <a:pt x="673615" y="517835"/>
                  </a:lnTo>
                  <a:lnTo>
                    <a:pt x="667418" y="615649"/>
                  </a:lnTo>
                  <a:lnTo>
                    <a:pt x="667243" y="624963"/>
                  </a:lnTo>
                  <a:lnTo>
                    <a:pt x="667364" y="634294"/>
                  </a:lnTo>
                  <a:lnTo>
                    <a:pt x="667115" y="643526"/>
                  </a:lnTo>
                  <a:lnTo>
                    <a:pt x="665829" y="652545"/>
                  </a:lnTo>
                  <a:lnTo>
                    <a:pt x="663490" y="658928"/>
                  </a:lnTo>
                  <a:lnTo>
                    <a:pt x="659843" y="665009"/>
                  </a:lnTo>
                  <a:lnTo>
                    <a:pt x="655549" y="671087"/>
                  </a:lnTo>
                  <a:lnTo>
                    <a:pt x="651583" y="676998"/>
                  </a:lnTo>
                  <a:close/>
                </a:path>
                <a:path w="1202054" h="754380">
                  <a:moveTo>
                    <a:pt x="673615" y="517835"/>
                  </a:moveTo>
                  <a:lnTo>
                    <a:pt x="637699" y="519215"/>
                  </a:lnTo>
                  <a:lnTo>
                    <a:pt x="641724" y="518309"/>
                  </a:lnTo>
                  <a:lnTo>
                    <a:pt x="674553" y="42400"/>
                  </a:lnTo>
                  <a:lnTo>
                    <a:pt x="549966" y="32305"/>
                  </a:lnTo>
                  <a:lnTo>
                    <a:pt x="696174" y="26684"/>
                  </a:lnTo>
                  <a:lnTo>
                    <a:pt x="701219" y="37642"/>
                  </a:lnTo>
                  <a:lnTo>
                    <a:pt x="701958" y="62996"/>
                  </a:lnTo>
                  <a:lnTo>
                    <a:pt x="695785" y="163460"/>
                  </a:lnTo>
                  <a:lnTo>
                    <a:pt x="686427" y="314192"/>
                  </a:lnTo>
                  <a:lnTo>
                    <a:pt x="676966" y="464934"/>
                  </a:lnTo>
                  <a:lnTo>
                    <a:pt x="673615" y="517835"/>
                  </a:lnTo>
                  <a:close/>
                </a:path>
                <a:path w="1202054" h="754380">
                  <a:moveTo>
                    <a:pt x="364065" y="723231"/>
                  </a:moveTo>
                  <a:lnTo>
                    <a:pt x="330480" y="698831"/>
                  </a:lnTo>
                  <a:lnTo>
                    <a:pt x="286081" y="635962"/>
                  </a:lnTo>
                  <a:lnTo>
                    <a:pt x="257806" y="593055"/>
                  </a:lnTo>
                  <a:lnTo>
                    <a:pt x="230137" y="549799"/>
                  </a:lnTo>
                  <a:lnTo>
                    <a:pt x="203056" y="506204"/>
                  </a:lnTo>
                  <a:lnTo>
                    <a:pt x="176546" y="462280"/>
                  </a:lnTo>
                  <a:lnTo>
                    <a:pt x="150587" y="418038"/>
                  </a:lnTo>
                  <a:lnTo>
                    <a:pt x="125161" y="373486"/>
                  </a:lnTo>
                  <a:lnTo>
                    <a:pt x="100250" y="328637"/>
                  </a:lnTo>
                  <a:lnTo>
                    <a:pt x="75835" y="283498"/>
                  </a:lnTo>
                  <a:lnTo>
                    <a:pt x="51899" y="238082"/>
                  </a:lnTo>
                  <a:lnTo>
                    <a:pt x="28422" y="192397"/>
                  </a:lnTo>
                  <a:lnTo>
                    <a:pt x="5386" y="146454"/>
                  </a:lnTo>
                  <a:lnTo>
                    <a:pt x="0" y="125631"/>
                  </a:lnTo>
                  <a:lnTo>
                    <a:pt x="3625" y="117154"/>
                  </a:lnTo>
                  <a:lnTo>
                    <a:pt x="42718" y="100751"/>
                  </a:lnTo>
                  <a:lnTo>
                    <a:pt x="102086" y="81761"/>
                  </a:lnTo>
                  <a:lnTo>
                    <a:pt x="147711" y="71064"/>
                  </a:lnTo>
                  <a:lnTo>
                    <a:pt x="159769" y="75550"/>
                  </a:lnTo>
                  <a:lnTo>
                    <a:pt x="168857" y="85648"/>
                  </a:lnTo>
                  <a:lnTo>
                    <a:pt x="175639" y="100668"/>
                  </a:lnTo>
                  <a:lnTo>
                    <a:pt x="176635" y="103637"/>
                  </a:lnTo>
                  <a:lnTo>
                    <a:pt x="134166" y="105270"/>
                  </a:lnTo>
                  <a:lnTo>
                    <a:pt x="35581" y="141835"/>
                  </a:lnTo>
                  <a:lnTo>
                    <a:pt x="292019" y="593544"/>
                  </a:lnTo>
                  <a:lnTo>
                    <a:pt x="341663" y="591636"/>
                  </a:lnTo>
                  <a:lnTo>
                    <a:pt x="380044" y="704726"/>
                  </a:lnTo>
                  <a:lnTo>
                    <a:pt x="377520" y="709483"/>
                  </a:lnTo>
                  <a:lnTo>
                    <a:pt x="375493" y="719334"/>
                  </a:lnTo>
                  <a:lnTo>
                    <a:pt x="364065" y="723231"/>
                  </a:lnTo>
                  <a:close/>
                </a:path>
                <a:path w="1202054" h="754380">
                  <a:moveTo>
                    <a:pt x="341663" y="591636"/>
                  </a:moveTo>
                  <a:lnTo>
                    <a:pt x="292019" y="593544"/>
                  </a:lnTo>
                  <a:lnTo>
                    <a:pt x="302084" y="589399"/>
                  </a:lnTo>
                  <a:lnTo>
                    <a:pt x="134166" y="105270"/>
                  </a:lnTo>
                  <a:lnTo>
                    <a:pt x="176635" y="103637"/>
                  </a:lnTo>
                  <a:lnTo>
                    <a:pt x="208416" y="198239"/>
                  </a:lnTo>
                  <a:lnTo>
                    <a:pt x="241328" y="295767"/>
                  </a:lnTo>
                  <a:lnTo>
                    <a:pt x="341663" y="591636"/>
                  </a:lnTo>
                  <a:close/>
                </a:path>
                <a:path w="1202054" h="754380">
                  <a:moveTo>
                    <a:pt x="809111" y="753934"/>
                  </a:moveTo>
                  <a:lnTo>
                    <a:pt x="807500" y="747230"/>
                  </a:lnTo>
                  <a:lnTo>
                    <a:pt x="802991" y="739435"/>
                  </a:lnTo>
                  <a:lnTo>
                    <a:pt x="805041" y="734094"/>
                  </a:lnTo>
                  <a:lnTo>
                    <a:pt x="811832" y="716954"/>
                  </a:lnTo>
                  <a:lnTo>
                    <a:pt x="819124" y="700007"/>
                  </a:lnTo>
                  <a:lnTo>
                    <a:pt x="826616" y="683136"/>
                  </a:lnTo>
                  <a:lnTo>
                    <a:pt x="834008" y="666227"/>
                  </a:lnTo>
                  <a:lnTo>
                    <a:pt x="1033964" y="196222"/>
                  </a:lnTo>
                  <a:lnTo>
                    <a:pt x="1049276" y="164044"/>
                  </a:lnTo>
                  <a:lnTo>
                    <a:pt x="1063757" y="149841"/>
                  </a:lnTo>
                  <a:lnTo>
                    <a:pt x="1082951" y="152624"/>
                  </a:lnTo>
                  <a:lnTo>
                    <a:pt x="1112401" y="171406"/>
                  </a:lnTo>
                  <a:lnTo>
                    <a:pt x="1117285" y="175428"/>
                  </a:lnTo>
                  <a:lnTo>
                    <a:pt x="1073977" y="177093"/>
                  </a:lnTo>
                  <a:lnTo>
                    <a:pt x="899805" y="598146"/>
                  </a:lnTo>
                  <a:lnTo>
                    <a:pt x="904338" y="602632"/>
                  </a:lnTo>
                  <a:lnTo>
                    <a:pt x="943762" y="601117"/>
                  </a:lnTo>
                  <a:lnTo>
                    <a:pt x="854246" y="715514"/>
                  </a:lnTo>
                  <a:lnTo>
                    <a:pt x="848417" y="723578"/>
                  </a:lnTo>
                  <a:lnTo>
                    <a:pt x="842865" y="731870"/>
                  </a:lnTo>
                  <a:lnTo>
                    <a:pt x="837106" y="739916"/>
                  </a:lnTo>
                  <a:lnTo>
                    <a:pt x="830656" y="747242"/>
                  </a:lnTo>
                  <a:lnTo>
                    <a:pt x="826353" y="751467"/>
                  </a:lnTo>
                  <a:lnTo>
                    <a:pt x="816399" y="751850"/>
                  </a:lnTo>
                  <a:lnTo>
                    <a:pt x="809111" y="753934"/>
                  </a:lnTo>
                  <a:close/>
                </a:path>
                <a:path w="1202054" h="754380">
                  <a:moveTo>
                    <a:pt x="943762" y="601117"/>
                  </a:moveTo>
                  <a:lnTo>
                    <a:pt x="904338" y="602632"/>
                  </a:lnTo>
                  <a:lnTo>
                    <a:pt x="1159686" y="274982"/>
                  </a:lnTo>
                  <a:lnTo>
                    <a:pt x="1162132" y="269363"/>
                  </a:lnTo>
                  <a:lnTo>
                    <a:pt x="1163003" y="262000"/>
                  </a:lnTo>
                  <a:lnTo>
                    <a:pt x="1162277" y="254924"/>
                  </a:lnTo>
                  <a:lnTo>
                    <a:pt x="1159935" y="250165"/>
                  </a:lnTo>
                  <a:lnTo>
                    <a:pt x="1139169" y="231651"/>
                  </a:lnTo>
                  <a:lnTo>
                    <a:pt x="1117855" y="213538"/>
                  </a:lnTo>
                  <a:lnTo>
                    <a:pt x="1073977" y="177093"/>
                  </a:lnTo>
                  <a:lnTo>
                    <a:pt x="1117285" y="175428"/>
                  </a:lnTo>
                  <a:lnTo>
                    <a:pt x="1135003" y="190019"/>
                  </a:lnTo>
                  <a:lnTo>
                    <a:pt x="1156054" y="210792"/>
                  </a:lnTo>
                  <a:lnTo>
                    <a:pt x="1176408" y="232522"/>
                  </a:lnTo>
                  <a:lnTo>
                    <a:pt x="1196921" y="254006"/>
                  </a:lnTo>
                  <a:lnTo>
                    <a:pt x="1199422" y="256465"/>
                  </a:lnTo>
                  <a:lnTo>
                    <a:pt x="1200039" y="260802"/>
                  </a:lnTo>
                  <a:lnTo>
                    <a:pt x="1202037" y="265837"/>
                  </a:lnTo>
                  <a:lnTo>
                    <a:pt x="1197943" y="272760"/>
                  </a:lnTo>
                  <a:lnTo>
                    <a:pt x="1194328" y="280416"/>
                  </a:lnTo>
                  <a:lnTo>
                    <a:pt x="1189315" y="286923"/>
                  </a:lnTo>
                  <a:lnTo>
                    <a:pt x="943762" y="601117"/>
                  </a:lnTo>
                  <a:close/>
                </a:path>
                <a:path w="1202054" h="754380">
                  <a:moveTo>
                    <a:pt x="825875" y="751937"/>
                  </a:moveTo>
                  <a:lnTo>
                    <a:pt x="816399" y="751850"/>
                  </a:lnTo>
                  <a:lnTo>
                    <a:pt x="826353" y="751467"/>
                  </a:lnTo>
                  <a:lnTo>
                    <a:pt x="825875" y="751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4111" y="1737359"/>
              <a:ext cx="2916935" cy="154533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9205" y="5194254"/>
            <a:ext cx="180975" cy="1809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9205" y="5975304"/>
            <a:ext cx="180975" cy="1809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9205" y="6756354"/>
            <a:ext cx="180975" cy="1809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9205" y="7537404"/>
            <a:ext cx="180975" cy="1809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902450" y="4788476"/>
            <a:ext cx="7518149" cy="3184204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4400" b="1" spc="-459" dirty="0">
                <a:latin typeface="Trebuchet MS"/>
                <a:cs typeface="Trebuchet MS"/>
              </a:rPr>
              <a:t>GIT</a:t>
            </a:r>
            <a:endParaRPr sz="4400" dirty="0">
              <a:latin typeface="Trebuchet MS"/>
              <a:cs typeface="Trebuchet MS"/>
            </a:endParaRPr>
          </a:p>
          <a:p>
            <a:pPr marL="12700" marR="4924425">
              <a:lnSpc>
                <a:spcPts val="6150"/>
              </a:lnSpc>
              <a:spcBef>
                <a:spcPts val="350"/>
              </a:spcBef>
            </a:pPr>
            <a:r>
              <a:rPr sz="4400" b="1" spc="-1320" dirty="0">
                <a:latin typeface="Trebuchet MS"/>
                <a:cs typeface="Trebuchet MS"/>
              </a:rPr>
              <a:t>J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330" dirty="0">
                <a:latin typeface="Trebuchet MS"/>
                <a:cs typeface="Trebuchet MS"/>
              </a:rPr>
              <a:t>k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dirty="0">
                <a:latin typeface="Trebuchet MS"/>
                <a:cs typeface="Trebuchet MS"/>
              </a:rPr>
              <a:t>s  </a:t>
            </a:r>
            <a:r>
              <a:rPr sz="4400" b="1" spc="-395" dirty="0">
                <a:latin typeface="Trebuchet MS"/>
                <a:cs typeface="Trebuchet MS"/>
              </a:rPr>
              <a:t>Docker</a:t>
            </a:r>
            <a:endParaRPr sz="4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4400" b="1" spc="-475" dirty="0">
                <a:latin typeface="Trebuchet MS"/>
                <a:cs typeface="Trebuchet MS"/>
              </a:rPr>
              <a:t>A</a:t>
            </a:r>
            <a:r>
              <a:rPr sz="4400" b="1" spc="150" dirty="0">
                <a:latin typeface="Trebuchet MS"/>
                <a:cs typeface="Trebuchet MS"/>
              </a:rPr>
              <a:t>I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229" dirty="0">
                <a:latin typeface="Trebuchet MS"/>
                <a:cs typeface="Trebuchet MS"/>
              </a:rPr>
              <a:t>M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425" dirty="0">
                <a:latin typeface="Trebuchet MS"/>
                <a:cs typeface="Trebuchet MS"/>
              </a:rPr>
              <a:t>d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120" dirty="0">
                <a:latin typeface="Trebuchet MS"/>
                <a:cs typeface="Trebuchet MS"/>
              </a:rPr>
              <a:t>l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204" dirty="0">
                <a:latin typeface="Trebuchet MS"/>
                <a:cs typeface="Trebuchet MS"/>
              </a:rPr>
              <a:t>f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210" dirty="0">
                <a:latin typeface="Trebuchet MS"/>
                <a:cs typeface="Trebuchet MS"/>
              </a:rPr>
              <a:t>r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215" dirty="0" err="1">
                <a:latin typeface="Trebuchet MS"/>
                <a:cs typeface="Trebuchet MS"/>
              </a:rPr>
              <a:t>R</a:t>
            </a:r>
            <a:r>
              <a:rPr sz="4400" b="1" spc="-625" dirty="0" err="1">
                <a:latin typeface="Trebuchet MS"/>
                <a:cs typeface="Trebuchet MS"/>
              </a:rPr>
              <a:t>e</a:t>
            </a:r>
            <a:r>
              <a:rPr sz="4400" b="1" spc="-575" dirty="0" err="1">
                <a:latin typeface="Trebuchet MS"/>
                <a:cs typeface="Trebuchet MS"/>
              </a:rPr>
              <a:t>c</a:t>
            </a:r>
            <a:r>
              <a:rPr sz="4400" b="1" spc="-340" dirty="0" err="1">
                <a:latin typeface="Trebuchet MS"/>
                <a:cs typeface="Trebuchet MS"/>
              </a:rPr>
              <a:t>o</a:t>
            </a:r>
            <a:r>
              <a:rPr sz="4400" b="1" spc="-530" dirty="0" err="1">
                <a:latin typeface="Trebuchet MS"/>
                <a:cs typeface="Trebuchet MS"/>
              </a:rPr>
              <a:t>m</a:t>
            </a:r>
            <a:r>
              <a:rPr lang="en-IN" sz="4400" b="1" spc="-530" dirty="0">
                <a:latin typeface="Trebuchet MS"/>
                <a:cs typeface="Trebuchet MS"/>
              </a:rPr>
              <a:t>m</a:t>
            </a:r>
            <a:r>
              <a:rPr sz="4400" b="1" spc="-625" dirty="0" err="1">
                <a:latin typeface="Trebuchet MS"/>
                <a:cs typeface="Trebuchet MS"/>
              </a:rPr>
              <a:t>e</a:t>
            </a:r>
            <a:r>
              <a:rPr sz="4400" b="1" spc="-405" dirty="0" err="1">
                <a:latin typeface="Trebuchet MS"/>
                <a:cs typeface="Trebuchet MS"/>
              </a:rPr>
              <a:t>n</a:t>
            </a:r>
            <a:r>
              <a:rPr sz="4400" b="1" spc="-425" dirty="0" err="1">
                <a:latin typeface="Trebuchet MS"/>
                <a:cs typeface="Trebuchet MS"/>
              </a:rPr>
              <a:t>d</a:t>
            </a:r>
            <a:r>
              <a:rPr sz="4400" b="1" spc="-335" dirty="0" err="1">
                <a:latin typeface="Trebuchet MS"/>
                <a:cs typeface="Trebuchet MS"/>
              </a:rPr>
              <a:t>a</a:t>
            </a:r>
            <a:r>
              <a:rPr sz="4400" b="1" spc="-545" dirty="0" err="1">
                <a:latin typeface="Trebuchet MS"/>
                <a:cs typeface="Trebuchet MS"/>
              </a:rPr>
              <a:t>t</a:t>
            </a:r>
            <a:r>
              <a:rPr sz="4400" b="1" spc="-105" dirty="0" err="1">
                <a:latin typeface="Trebuchet MS"/>
                <a:cs typeface="Trebuchet MS"/>
              </a:rPr>
              <a:t>i</a:t>
            </a:r>
            <a:r>
              <a:rPr sz="4400" b="1" spc="-340" dirty="0" err="1">
                <a:latin typeface="Trebuchet MS"/>
                <a:cs typeface="Trebuchet MS"/>
              </a:rPr>
              <a:t>o</a:t>
            </a:r>
            <a:r>
              <a:rPr sz="4400" b="1" spc="-400" dirty="0" err="1">
                <a:latin typeface="Trebuchet MS"/>
                <a:cs typeface="Trebuchet MS"/>
              </a:rPr>
              <a:t>n</a:t>
            </a:r>
            <a:endParaRPr sz="4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9064"/>
            <a:ext cx="17750155" cy="9099550"/>
            <a:chOff x="0" y="519064"/>
            <a:chExt cx="17750155" cy="9099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8977" y="2467685"/>
              <a:ext cx="12648339" cy="5724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2962" y="1889122"/>
              <a:ext cx="2855797" cy="27455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5748" y="6027279"/>
              <a:ext cx="2855797" cy="27455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19073"/>
              <a:ext cx="17750155" cy="9099550"/>
            </a:xfrm>
            <a:custGeom>
              <a:avLst/>
              <a:gdLst/>
              <a:ahLst/>
              <a:cxnLst/>
              <a:rect l="l" t="t" r="r" b="b"/>
              <a:pathLst>
                <a:path w="17750155" h="9099550">
                  <a:moveTo>
                    <a:pt x="2463914" y="1088593"/>
                  </a:moveTo>
                  <a:lnTo>
                    <a:pt x="2444394" y="1058430"/>
                  </a:lnTo>
                  <a:lnTo>
                    <a:pt x="2435123" y="1059383"/>
                  </a:lnTo>
                  <a:lnTo>
                    <a:pt x="2427605" y="1062024"/>
                  </a:lnTo>
                  <a:lnTo>
                    <a:pt x="2381808" y="1087488"/>
                  </a:lnTo>
                  <a:lnTo>
                    <a:pt x="2334984" y="1109497"/>
                  </a:lnTo>
                  <a:lnTo>
                    <a:pt x="2287257" y="1128420"/>
                  </a:lnTo>
                  <a:lnTo>
                    <a:pt x="2238705" y="1144638"/>
                  </a:lnTo>
                  <a:lnTo>
                    <a:pt x="2189467" y="1158506"/>
                  </a:lnTo>
                  <a:lnTo>
                    <a:pt x="2139658" y="1170419"/>
                  </a:lnTo>
                  <a:lnTo>
                    <a:pt x="2089365" y="1180744"/>
                  </a:lnTo>
                  <a:lnTo>
                    <a:pt x="2038718" y="1189850"/>
                  </a:lnTo>
                  <a:lnTo>
                    <a:pt x="1987829" y="1198118"/>
                  </a:lnTo>
                  <a:lnTo>
                    <a:pt x="1936800" y="1205903"/>
                  </a:lnTo>
                  <a:lnTo>
                    <a:pt x="1886013" y="1212697"/>
                  </a:lnTo>
                  <a:lnTo>
                    <a:pt x="1835759" y="1217396"/>
                  </a:lnTo>
                  <a:lnTo>
                    <a:pt x="1786064" y="1219822"/>
                  </a:lnTo>
                  <a:lnTo>
                    <a:pt x="1736979" y="1219771"/>
                  </a:lnTo>
                  <a:lnTo>
                    <a:pt x="1688541" y="1217066"/>
                  </a:lnTo>
                  <a:lnTo>
                    <a:pt x="1640814" y="1211541"/>
                  </a:lnTo>
                  <a:lnTo>
                    <a:pt x="1593811" y="1202982"/>
                  </a:lnTo>
                  <a:lnTo>
                    <a:pt x="1547609" y="1191209"/>
                  </a:lnTo>
                  <a:lnTo>
                    <a:pt x="1502232" y="1176045"/>
                  </a:lnTo>
                  <a:lnTo>
                    <a:pt x="1457731" y="1157300"/>
                  </a:lnTo>
                  <a:lnTo>
                    <a:pt x="1414145" y="1134795"/>
                  </a:lnTo>
                  <a:lnTo>
                    <a:pt x="1371523" y="1108329"/>
                  </a:lnTo>
                  <a:lnTo>
                    <a:pt x="1329918" y="1077734"/>
                  </a:lnTo>
                  <a:lnTo>
                    <a:pt x="1289354" y="1042809"/>
                  </a:lnTo>
                  <a:lnTo>
                    <a:pt x="1254264" y="1009751"/>
                  </a:lnTo>
                  <a:lnTo>
                    <a:pt x="1219873" y="975868"/>
                  </a:lnTo>
                  <a:lnTo>
                    <a:pt x="1186345" y="940790"/>
                  </a:lnTo>
                  <a:lnTo>
                    <a:pt x="1153820" y="904189"/>
                  </a:lnTo>
                  <a:lnTo>
                    <a:pt x="1122464" y="865682"/>
                  </a:lnTo>
                  <a:lnTo>
                    <a:pt x="1092428" y="824928"/>
                  </a:lnTo>
                  <a:lnTo>
                    <a:pt x="1063866" y="781570"/>
                  </a:lnTo>
                  <a:lnTo>
                    <a:pt x="1083208" y="779691"/>
                  </a:lnTo>
                  <a:lnTo>
                    <a:pt x="1115936" y="776376"/>
                  </a:lnTo>
                  <a:lnTo>
                    <a:pt x="1130414" y="774992"/>
                  </a:lnTo>
                  <a:lnTo>
                    <a:pt x="1156398" y="772287"/>
                  </a:lnTo>
                  <a:lnTo>
                    <a:pt x="1178725" y="769975"/>
                  </a:lnTo>
                  <a:lnTo>
                    <a:pt x="1226769" y="763943"/>
                  </a:lnTo>
                  <a:lnTo>
                    <a:pt x="1274483" y="756615"/>
                  </a:lnTo>
                  <a:lnTo>
                    <a:pt x="1321777" y="747687"/>
                  </a:lnTo>
                  <a:lnTo>
                    <a:pt x="1368577" y="736879"/>
                  </a:lnTo>
                  <a:lnTo>
                    <a:pt x="1414805" y="723861"/>
                  </a:lnTo>
                  <a:lnTo>
                    <a:pt x="1460385" y="708380"/>
                  </a:lnTo>
                  <a:lnTo>
                    <a:pt x="1505229" y="690105"/>
                  </a:lnTo>
                  <a:lnTo>
                    <a:pt x="1549285" y="668769"/>
                  </a:lnTo>
                  <a:lnTo>
                    <a:pt x="1593227" y="644423"/>
                  </a:lnTo>
                  <a:lnTo>
                    <a:pt x="1635417" y="618337"/>
                  </a:lnTo>
                  <a:lnTo>
                    <a:pt x="1675511" y="590194"/>
                  </a:lnTo>
                  <a:lnTo>
                    <a:pt x="1713166" y="559650"/>
                  </a:lnTo>
                  <a:lnTo>
                    <a:pt x="1748028" y="526338"/>
                  </a:lnTo>
                  <a:lnTo>
                    <a:pt x="1779765" y="489953"/>
                  </a:lnTo>
                  <a:lnTo>
                    <a:pt x="1808048" y="450126"/>
                  </a:lnTo>
                  <a:lnTo>
                    <a:pt x="1832508" y="406527"/>
                  </a:lnTo>
                  <a:lnTo>
                    <a:pt x="1842554" y="382917"/>
                  </a:lnTo>
                  <a:lnTo>
                    <a:pt x="1852815" y="358813"/>
                  </a:lnTo>
                  <a:lnTo>
                    <a:pt x="1864360" y="317334"/>
                  </a:lnTo>
                  <a:lnTo>
                    <a:pt x="1868182" y="276098"/>
                  </a:lnTo>
                  <a:lnTo>
                    <a:pt x="1862378" y="235826"/>
                  </a:lnTo>
                  <a:lnTo>
                    <a:pt x="1845106" y="197205"/>
                  </a:lnTo>
                  <a:lnTo>
                    <a:pt x="1819897" y="160108"/>
                  </a:lnTo>
                  <a:lnTo>
                    <a:pt x="1790954" y="124079"/>
                  </a:lnTo>
                  <a:lnTo>
                    <a:pt x="1758200" y="90373"/>
                  </a:lnTo>
                  <a:lnTo>
                    <a:pt x="1733397" y="69964"/>
                  </a:lnTo>
                  <a:lnTo>
                    <a:pt x="1733397" y="289598"/>
                  </a:lnTo>
                  <a:lnTo>
                    <a:pt x="1730502" y="311569"/>
                  </a:lnTo>
                  <a:lnTo>
                    <a:pt x="1691640" y="365112"/>
                  </a:lnTo>
                  <a:lnTo>
                    <a:pt x="1658645" y="401205"/>
                  </a:lnTo>
                  <a:lnTo>
                    <a:pt x="1623225" y="434251"/>
                  </a:lnTo>
                  <a:lnTo>
                    <a:pt x="1584693" y="462114"/>
                  </a:lnTo>
                  <a:lnTo>
                    <a:pt x="1540497" y="486930"/>
                  </a:lnTo>
                  <a:lnTo>
                    <a:pt x="1495437" y="508533"/>
                  </a:lnTo>
                  <a:lnTo>
                    <a:pt x="1449514" y="527088"/>
                  </a:lnTo>
                  <a:lnTo>
                    <a:pt x="1402727" y="542798"/>
                  </a:lnTo>
                  <a:lnTo>
                    <a:pt x="1355102" y="555866"/>
                  </a:lnTo>
                  <a:lnTo>
                    <a:pt x="1306652" y="566496"/>
                  </a:lnTo>
                  <a:lnTo>
                    <a:pt x="1257363" y="574878"/>
                  </a:lnTo>
                  <a:lnTo>
                    <a:pt x="1207274" y="581215"/>
                  </a:lnTo>
                  <a:lnTo>
                    <a:pt x="1156398" y="585698"/>
                  </a:lnTo>
                  <a:lnTo>
                    <a:pt x="1104722" y="588530"/>
                  </a:lnTo>
                  <a:lnTo>
                    <a:pt x="1052271" y="589889"/>
                  </a:lnTo>
                  <a:lnTo>
                    <a:pt x="999058" y="590003"/>
                  </a:lnTo>
                  <a:lnTo>
                    <a:pt x="1004354" y="559879"/>
                  </a:lnTo>
                  <a:lnTo>
                    <a:pt x="1008481" y="532218"/>
                  </a:lnTo>
                  <a:lnTo>
                    <a:pt x="1021918" y="484174"/>
                  </a:lnTo>
                  <a:lnTo>
                    <a:pt x="1046899" y="436664"/>
                  </a:lnTo>
                  <a:lnTo>
                    <a:pt x="1074343" y="392341"/>
                  </a:lnTo>
                  <a:lnTo>
                    <a:pt x="1104265" y="351243"/>
                  </a:lnTo>
                  <a:lnTo>
                    <a:pt x="1136688" y="313372"/>
                  </a:lnTo>
                  <a:lnTo>
                    <a:pt x="1171613" y="278777"/>
                  </a:lnTo>
                  <a:lnTo>
                    <a:pt x="1209040" y="247459"/>
                  </a:lnTo>
                  <a:lnTo>
                    <a:pt x="1248981" y="219456"/>
                  </a:lnTo>
                  <a:lnTo>
                    <a:pt x="1291501" y="194741"/>
                  </a:lnTo>
                  <a:lnTo>
                    <a:pt x="1336535" y="173393"/>
                  </a:lnTo>
                  <a:lnTo>
                    <a:pt x="1384147" y="155409"/>
                  </a:lnTo>
                  <a:lnTo>
                    <a:pt x="1434312" y="140817"/>
                  </a:lnTo>
                  <a:lnTo>
                    <a:pt x="1487068" y="129628"/>
                  </a:lnTo>
                  <a:lnTo>
                    <a:pt x="1538160" y="126441"/>
                  </a:lnTo>
                  <a:lnTo>
                    <a:pt x="1583931" y="134569"/>
                  </a:lnTo>
                  <a:lnTo>
                    <a:pt x="1624926" y="152488"/>
                  </a:lnTo>
                  <a:lnTo>
                    <a:pt x="1661642" y="178650"/>
                  </a:lnTo>
                  <a:lnTo>
                    <a:pt x="1694624" y="211531"/>
                  </a:lnTo>
                  <a:lnTo>
                    <a:pt x="1724367" y="249593"/>
                  </a:lnTo>
                  <a:lnTo>
                    <a:pt x="1733397" y="289598"/>
                  </a:lnTo>
                  <a:lnTo>
                    <a:pt x="1733397" y="69964"/>
                  </a:lnTo>
                  <a:lnTo>
                    <a:pt x="1681022" y="34874"/>
                  </a:lnTo>
                  <a:lnTo>
                    <a:pt x="1636458" y="15570"/>
                  </a:lnTo>
                  <a:lnTo>
                    <a:pt x="1587842" y="3530"/>
                  </a:lnTo>
                  <a:lnTo>
                    <a:pt x="1535099" y="0"/>
                  </a:lnTo>
                  <a:lnTo>
                    <a:pt x="1478165" y="6223"/>
                  </a:lnTo>
                  <a:lnTo>
                    <a:pt x="1428572" y="17145"/>
                  </a:lnTo>
                  <a:lnTo>
                    <a:pt x="1380591" y="29959"/>
                  </a:lnTo>
                  <a:lnTo>
                    <a:pt x="1334287" y="44704"/>
                  </a:lnTo>
                  <a:lnTo>
                    <a:pt x="1289685" y="61417"/>
                  </a:lnTo>
                  <a:lnTo>
                    <a:pt x="1246797" y="80124"/>
                  </a:lnTo>
                  <a:lnTo>
                    <a:pt x="1205674" y="100876"/>
                  </a:lnTo>
                  <a:lnTo>
                    <a:pt x="1166355" y="123698"/>
                  </a:lnTo>
                  <a:lnTo>
                    <a:pt x="1128826" y="148640"/>
                  </a:lnTo>
                  <a:lnTo>
                    <a:pt x="1093165" y="175717"/>
                  </a:lnTo>
                  <a:lnTo>
                    <a:pt x="1059395" y="204990"/>
                  </a:lnTo>
                  <a:lnTo>
                    <a:pt x="1027544" y="236474"/>
                  </a:lnTo>
                  <a:lnTo>
                    <a:pt x="997648" y="270230"/>
                  </a:lnTo>
                  <a:lnTo>
                    <a:pt x="969835" y="306133"/>
                  </a:lnTo>
                  <a:lnTo>
                    <a:pt x="943813" y="344652"/>
                  </a:lnTo>
                  <a:lnTo>
                    <a:pt x="919949" y="385394"/>
                  </a:lnTo>
                  <a:lnTo>
                    <a:pt x="898169" y="428548"/>
                  </a:lnTo>
                  <a:lnTo>
                    <a:pt x="878484" y="474141"/>
                  </a:lnTo>
                  <a:lnTo>
                    <a:pt x="861009" y="522046"/>
                  </a:lnTo>
                  <a:lnTo>
                    <a:pt x="845591" y="572808"/>
                  </a:lnTo>
                  <a:lnTo>
                    <a:pt x="848233" y="572477"/>
                  </a:lnTo>
                  <a:lnTo>
                    <a:pt x="843343" y="574738"/>
                  </a:lnTo>
                  <a:lnTo>
                    <a:pt x="838695" y="573862"/>
                  </a:lnTo>
                  <a:lnTo>
                    <a:pt x="808977" y="570407"/>
                  </a:lnTo>
                  <a:lnTo>
                    <a:pt x="794029" y="568401"/>
                  </a:lnTo>
                  <a:lnTo>
                    <a:pt x="730186" y="555129"/>
                  </a:lnTo>
                  <a:lnTo>
                    <a:pt x="681939" y="543344"/>
                  </a:lnTo>
                  <a:lnTo>
                    <a:pt x="634225" y="530390"/>
                  </a:lnTo>
                  <a:lnTo>
                    <a:pt x="587057" y="516267"/>
                  </a:lnTo>
                  <a:lnTo>
                    <a:pt x="540448" y="500951"/>
                  </a:lnTo>
                  <a:lnTo>
                    <a:pt x="494411" y="484466"/>
                  </a:lnTo>
                  <a:lnTo>
                    <a:pt x="448957" y="466775"/>
                  </a:lnTo>
                  <a:lnTo>
                    <a:pt x="404075" y="447903"/>
                  </a:lnTo>
                  <a:lnTo>
                    <a:pt x="359803" y="427837"/>
                  </a:lnTo>
                  <a:lnTo>
                    <a:pt x="316128" y="406577"/>
                  </a:lnTo>
                  <a:lnTo>
                    <a:pt x="273062" y="384098"/>
                  </a:lnTo>
                  <a:lnTo>
                    <a:pt x="230632" y="360426"/>
                  </a:lnTo>
                  <a:lnTo>
                    <a:pt x="188823" y="335534"/>
                  </a:lnTo>
                  <a:lnTo>
                    <a:pt x="147662" y="309435"/>
                  </a:lnTo>
                  <a:lnTo>
                    <a:pt x="107162" y="282105"/>
                  </a:lnTo>
                  <a:lnTo>
                    <a:pt x="67322" y="253568"/>
                  </a:lnTo>
                  <a:lnTo>
                    <a:pt x="28143" y="223799"/>
                  </a:lnTo>
                  <a:lnTo>
                    <a:pt x="0" y="201117"/>
                  </a:lnTo>
                  <a:lnTo>
                    <a:pt x="0" y="474002"/>
                  </a:lnTo>
                  <a:lnTo>
                    <a:pt x="51701" y="506730"/>
                  </a:lnTo>
                  <a:lnTo>
                    <a:pt x="94564" y="532206"/>
                  </a:lnTo>
                  <a:lnTo>
                    <a:pt x="137934" y="556564"/>
                  </a:lnTo>
                  <a:lnTo>
                    <a:pt x="181838" y="579793"/>
                  </a:lnTo>
                  <a:lnTo>
                    <a:pt x="226288" y="601865"/>
                  </a:lnTo>
                  <a:lnTo>
                    <a:pt x="271259" y="622757"/>
                  </a:lnTo>
                  <a:lnTo>
                    <a:pt x="316801" y="642454"/>
                  </a:lnTo>
                  <a:lnTo>
                    <a:pt x="362889" y="660920"/>
                  </a:lnTo>
                  <a:lnTo>
                    <a:pt x="409549" y="678141"/>
                  </a:lnTo>
                  <a:lnTo>
                    <a:pt x="456780" y="694080"/>
                  </a:lnTo>
                  <a:lnTo>
                    <a:pt x="504596" y="708723"/>
                  </a:lnTo>
                  <a:lnTo>
                    <a:pt x="552996" y="722058"/>
                  </a:lnTo>
                  <a:lnTo>
                    <a:pt x="602005" y="734034"/>
                  </a:lnTo>
                  <a:lnTo>
                    <a:pt x="651611" y="744639"/>
                  </a:lnTo>
                  <a:lnTo>
                    <a:pt x="701840" y="753859"/>
                  </a:lnTo>
                  <a:lnTo>
                    <a:pt x="752690" y="761669"/>
                  </a:lnTo>
                  <a:lnTo>
                    <a:pt x="804164" y="768032"/>
                  </a:lnTo>
                  <a:lnTo>
                    <a:pt x="856284" y="772922"/>
                  </a:lnTo>
                  <a:lnTo>
                    <a:pt x="870051" y="775995"/>
                  </a:lnTo>
                  <a:lnTo>
                    <a:pt x="905256" y="799134"/>
                  </a:lnTo>
                  <a:lnTo>
                    <a:pt x="938276" y="839381"/>
                  </a:lnTo>
                  <a:lnTo>
                    <a:pt x="1034681" y="962075"/>
                  </a:lnTo>
                  <a:lnTo>
                    <a:pt x="1067384" y="1002271"/>
                  </a:lnTo>
                  <a:lnTo>
                    <a:pt x="1101077" y="1041412"/>
                  </a:lnTo>
                  <a:lnTo>
                    <a:pt x="1136205" y="1079131"/>
                  </a:lnTo>
                  <a:lnTo>
                    <a:pt x="1171917" y="1114044"/>
                  </a:lnTo>
                  <a:lnTo>
                    <a:pt x="1194689" y="1134427"/>
                  </a:lnTo>
                  <a:lnTo>
                    <a:pt x="1208519" y="1146810"/>
                  </a:lnTo>
                  <a:lnTo>
                    <a:pt x="1246047" y="1177353"/>
                  </a:lnTo>
                  <a:lnTo>
                    <a:pt x="1284503" y="1205598"/>
                  </a:lnTo>
                  <a:lnTo>
                    <a:pt x="1323911" y="1231455"/>
                  </a:lnTo>
                  <a:lnTo>
                    <a:pt x="1364284" y="1254861"/>
                  </a:lnTo>
                  <a:lnTo>
                    <a:pt x="1405636" y="1275740"/>
                  </a:lnTo>
                  <a:lnTo>
                    <a:pt x="1447990" y="1294003"/>
                  </a:lnTo>
                  <a:lnTo>
                    <a:pt x="1491348" y="1309585"/>
                  </a:lnTo>
                  <a:lnTo>
                    <a:pt x="1507883" y="1314361"/>
                  </a:lnTo>
                  <a:lnTo>
                    <a:pt x="1535734" y="1322412"/>
                  </a:lnTo>
                  <a:lnTo>
                    <a:pt x="1581162" y="1332395"/>
                  </a:lnTo>
                  <a:lnTo>
                    <a:pt x="1627657" y="1339456"/>
                  </a:lnTo>
                  <a:lnTo>
                    <a:pt x="1675218" y="1343545"/>
                  </a:lnTo>
                  <a:lnTo>
                    <a:pt x="1723872" y="1344549"/>
                  </a:lnTo>
                  <a:lnTo>
                    <a:pt x="1773631" y="1342415"/>
                  </a:lnTo>
                  <a:lnTo>
                    <a:pt x="1824507" y="1337068"/>
                  </a:lnTo>
                  <a:lnTo>
                    <a:pt x="1871764" y="1330655"/>
                  </a:lnTo>
                  <a:lnTo>
                    <a:pt x="1919046" y="1323987"/>
                  </a:lnTo>
                  <a:lnTo>
                    <a:pt x="1966226" y="1316799"/>
                  </a:lnTo>
                  <a:lnTo>
                    <a:pt x="2013216" y="1308823"/>
                  </a:lnTo>
                  <a:lnTo>
                    <a:pt x="2059889" y="1299794"/>
                  </a:lnTo>
                  <a:lnTo>
                    <a:pt x="2106155" y="1289456"/>
                  </a:lnTo>
                  <a:lnTo>
                    <a:pt x="2151888" y="1277531"/>
                  </a:lnTo>
                  <a:lnTo>
                    <a:pt x="2195868" y="1263383"/>
                  </a:lnTo>
                  <a:lnTo>
                    <a:pt x="2239137" y="1246378"/>
                  </a:lnTo>
                  <a:lnTo>
                    <a:pt x="2281898" y="1227416"/>
                  </a:lnTo>
                  <a:lnTo>
                    <a:pt x="2324392" y="1207389"/>
                  </a:lnTo>
                  <a:lnTo>
                    <a:pt x="2366848" y="1187183"/>
                  </a:lnTo>
                  <a:lnTo>
                    <a:pt x="2409469" y="1167688"/>
                  </a:lnTo>
                  <a:lnTo>
                    <a:pt x="2431846" y="1148372"/>
                  </a:lnTo>
                  <a:lnTo>
                    <a:pt x="2440114" y="1135761"/>
                  </a:lnTo>
                  <a:lnTo>
                    <a:pt x="2448407" y="1123315"/>
                  </a:lnTo>
                  <a:lnTo>
                    <a:pt x="2456040" y="1110703"/>
                  </a:lnTo>
                  <a:lnTo>
                    <a:pt x="2462263" y="1097661"/>
                  </a:lnTo>
                  <a:lnTo>
                    <a:pt x="2463914" y="1088593"/>
                  </a:lnTo>
                  <a:close/>
                </a:path>
                <a:path w="17750155" h="9099550">
                  <a:moveTo>
                    <a:pt x="16543109" y="8018996"/>
                  </a:moveTo>
                  <a:lnTo>
                    <a:pt x="16542893" y="7967573"/>
                  </a:lnTo>
                  <a:lnTo>
                    <a:pt x="16538664" y="7916799"/>
                  </a:lnTo>
                  <a:lnTo>
                    <a:pt x="16530003" y="7866837"/>
                  </a:lnTo>
                  <a:lnTo>
                    <a:pt x="16516439" y="7817879"/>
                  </a:lnTo>
                  <a:lnTo>
                    <a:pt x="16487204" y="7756766"/>
                  </a:lnTo>
                  <a:lnTo>
                    <a:pt x="16477818" y="7743342"/>
                  </a:lnTo>
                  <a:lnTo>
                    <a:pt x="16477818" y="7975409"/>
                  </a:lnTo>
                  <a:lnTo>
                    <a:pt x="16477768" y="8022196"/>
                  </a:lnTo>
                  <a:lnTo>
                    <a:pt x="16474453" y="8069478"/>
                  </a:lnTo>
                  <a:lnTo>
                    <a:pt x="16468268" y="8117091"/>
                  </a:lnTo>
                  <a:lnTo>
                    <a:pt x="16459670" y="8164868"/>
                  </a:lnTo>
                  <a:lnTo>
                    <a:pt x="16449066" y="8212633"/>
                  </a:lnTo>
                  <a:lnTo>
                    <a:pt x="16436366" y="8262353"/>
                  </a:lnTo>
                  <a:lnTo>
                    <a:pt x="16422396" y="8311794"/>
                  </a:lnTo>
                  <a:lnTo>
                    <a:pt x="16407587" y="8360791"/>
                  </a:lnTo>
                  <a:lnTo>
                    <a:pt x="16392386" y="8409152"/>
                  </a:lnTo>
                  <a:lnTo>
                    <a:pt x="16377209" y="8456727"/>
                  </a:lnTo>
                  <a:lnTo>
                    <a:pt x="16362490" y="8503348"/>
                  </a:lnTo>
                  <a:lnTo>
                    <a:pt x="16348659" y="8548840"/>
                  </a:lnTo>
                  <a:lnTo>
                    <a:pt x="16336163" y="8593049"/>
                  </a:lnTo>
                  <a:lnTo>
                    <a:pt x="16330130" y="8614080"/>
                  </a:lnTo>
                  <a:lnTo>
                    <a:pt x="16318675" y="8651799"/>
                  </a:lnTo>
                  <a:lnTo>
                    <a:pt x="16302978" y="8701824"/>
                  </a:lnTo>
                  <a:lnTo>
                    <a:pt x="16284182" y="8759774"/>
                  </a:lnTo>
                  <a:lnTo>
                    <a:pt x="16263430" y="8821255"/>
                  </a:lnTo>
                  <a:lnTo>
                    <a:pt x="16241903" y="8881897"/>
                  </a:lnTo>
                  <a:lnTo>
                    <a:pt x="16220745" y="8937282"/>
                  </a:lnTo>
                  <a:lnTo>
                    <a:pt x="16198114" y="8985961"/>
                  </a:lnTo>
                  <a:lnTo>
                    <a:pt x="16191433" y="8998407"/>
                  </a:lnTo>
                  <a:lnTo>
                    <a:pt x="16185820" y="8993416"/>
                  </a:lnTo>
                  <a:lnTo>
                    <a:pt x="16178949" y="8987803"/>
                  </a:lnTo>
                  <a:lnTo>
                    <a:pt x="16173958" y="8982812"/>
                  </a:lnTo>
                  <a:lnTo>
                    <a:pt x="16133102" y="8937993"/>
                  </a:lnTo>
                  <a:lnTo>
                    <a:pt x="16091307" y="8888095"/>
                  </a:lnTo>
                  <a:lnTo>
                    <a:pt x="16054654" y="8843454"/>
                  </a:lnTo>
                  <a:lnTo>
                    <a:pt x="16029229" y="8814435"/>
                  </a:lnTo>
                  <a:lnTo>
                    <a:pt x="16005480" y="8791461"/>
                  </a:lnTo>
                  <a:lnTo>
                    <a:pt x="15907779" y="8700846"/>
                  </a:lnTo>
                  <a:lnTo>
                    <a:pt x="15869539" y="8664664"/>
                  </a:lnTo>
                  <a:lnTo>
                    <a:pt x="15830030" y="8626119"/>
                  </a:lnTo>
                  <a:lnTo>
                    <a:pt x="15790177" y="8585568"/>
                  </a:lnTo>
                  <a:lnTo>
                    <a:pt x="15750921" y="8543404"/>
                  </a:lnTo>
                  <a:lnTo>
                    <a:pt x="15713215" y="8500008"/>
                  </a:lnTo>
                  <a:lnTo>
                    <a:pt x="15677998" y="8455723"/>
                  </a:lnTo>
                  <a:lnTo>
                    <a:pt x="15646197" y="8410943"/>
                  </a:lnTo>
                  <a:lnTo>
                    <a:pt x="15616466" y="8362404"/>
                  </a:lnTo>
                  <a:lnTo>
                    <a:pt x="15593365" y="8314449"/>
                  </a:lnTo>
                  <a:lnTo>
                    <a:pt x="15578747" y="8267674"/>
                  </a:lnTo>
                  <a:lnTo>
                    <a:pt x="15574480" y="8222653"/>
                  </a:lnTo>
                  <a:lnTo>
                    <a:pt x="15582418" y="8180006"/>
                  </a:lnTo>
                  <a:lnTo>
                    <a:pt x="15604401" y="8140293"/>
                  </a:lnTo>
                  <a:lnTo>
                    <a:pt x="15665463" y="8091335"/>
                  </a:lnTo>
                  <a:lnTo>
                    <a:pt x="15704681" y="8074342"/>
                  </a:lnTo>
                  <a:lnTo>
                    <a:pt x="15746641" y="8062963"/>
                  </a:lnTo>
                  <a:lnTo>
                    <a:pt x="15788882" y="8057959"/>
                  </a:lnTo>
                  <a:lnTo>
                    <a:pt x="15830080" y="8059458"/>
                  </a:lnTo>
                  <a:lnTo>
                    <a:pt x="15868231" y="8068310"/>
                  </a:lnTo>
                  <a:lnTo>
                    <a:pt x="15931083" y="8113598"/>
                  </a:lnTo>
                  <a:lnTo>
                    <a:pt x="15952115" y="8146682"/>
                  </a:lnTo>
                  <a:lnTo>
                    <a:pt x="15967405" y="8183283"/>
                  </a:lnTo>
                  <a:lnTo>
                    <a:pt x="15979953" y="8221993"/>
                  </a:lnTo>
                  <a:lnTo>
                    <a:pt x="15984792" y="8234959"/>
                  </a:lnTo>
                  <a:lnTo>
                    <a:pt x="15991027" y="8247164"/>
                  </a:lnTo>
                  <a:lnTo>
                    <a:pt x="15998901" y="8257857"/>
                  </a:lnTo>
                  <a:lnTo>
                    <a:pt x="16008642" y="8266265"/>
                  </a:lnTo>
                  <a:lnTo>
                    <a:pt x="16011525" y="8278508"/>
                  </a:lnTo>
                  <a:lnTo>
                    <a:pt x="16018548" y="8288401"/>
                  </a:lnTo>
                  <a:lnTo>
                    <a:pt x="16028734" y="8295030"/>
                  </a:lnTo>
                  <a:lnTo>
                    <a:pt x="16041091" y="8297443"/>
                  </a:lnTo>
                  <a:lnTo>
                    <a:pt x="16053880" y="8294929"/>
                  </a:lnTo>
                  <a:lnTo>
                    <a:pt x="16064408" y="8288020"/>
                  </a:lnTo>
                  <a:lnTo>
                    <a:pt x="16071507" y="8277733"/>
                  </a:lnTo>
                  <a:lnTo>
                    <a:pt x="16074149" y="8265020"/>
                  </a:lnTo>
                  <a:lnTo>
                    <a:pt x="16074263" y="8212633"/>
                  </a:lnTo>
                  <a:lnTo>
                    <a:pt x="16074797" y="8168106"/>
                  </a:lnTo>
                  <a:lnTo>
                    <a:pt x="16076524" y="8118462"/>
                  </a:lnTo>
                  <a:lnTo>
                    <a:pt x="16080156" y="8065922"/>
                  </a:lnTo>
                  <a:lnTo>
                    <a:pt x="16086214" y="8014716"/>
                  </a:lnTo>
                  <a:lnTo>
                    <a:pt x="16095358" y="7964437"/>
                  </a:lnTo>
                  <a:lnTo>
                    <a:pt x="16107639" y="7919085"/>
                  </a:lnTo>
                  <a:lnTo>
                    <a:pt x="16123755" y="7875879"/>
                  </a:lnTo>
                  <a:lnTo>
                    <a:pt x="16144405" y="7835570"/>
                  </a:lnTo>
                  <a:lnTo>
                    <a:pt x="16170313" y="7798956"/>
                  </a:lnTo>
                  <a:lnTo>
                    <a:pt x="16202178" y="7766825"/>
                  </a:lnTo>
                  <a:lnTo>
                    <a:pt x="16240709" y="7739926"/>
                  </a:lnTo>
                  <a:lnTo>
                    <a:pt x="16289135" y="7718260"/>
                  </a:lnTo>
                  <a:lnTo>
                    <a:pt x="16314319" y="7714145"/>
                  </a:lnTo>
                  <a:lnTo>
                    <a:pt x="16341776" y="7716228"/>
                  </a:lnTo>
                  <a:lnTo>
                    <a:pt x="16382911" y="7736484"/>
                  </a:lnTo>
                  <a:lnTo>
                    <a:pt x="16414763" y="7768666"/>
                  </a:lnTo>
                  <a:lnTo>
                    <a:pt x="16444544" y="7816342"/>
                  </a:lnTo>
                  <a:lnTo>
                    <a:pt x="16466388" y="7883995"/>
                  </a:lnTo>
                  <a:lnTo>
                    <a:pt x="16474161" y="7929283"/>
                  </a:lnTo>
                  <a:lnTo>
                    <a:pt x="16477818" y="7975409"/>
                  </a:lnTo>
                  <a:lnTo>
                    <a:pt x="16477818" y="7743342"/>
                  </a:lnTo>
                  <a:lnTo>
                    <a:pt x="16466173" y="7726667"/>
                  </a:lnTo>
                  <a:lnTo>
                    <a:pt x="16454882" y="7714145"/>
                  </a:lnTo>
                  <a:lnTo>
                    <a:pt x="16441585" y="7699388"/>
                  </a:lnTo>
                  <a:lnTo>
                    <a:pt x="16400336" y="7668285"/>
                  </a:lnTo>
                  <a:lnTo>
                    <a:pt x="16354870" y="7650747"/>
                  </a:lnTo>
                  <a:lnTo>
                    <a:pt x="16315411" y="7647381"/>
                  </a:lnTo>
                  <a:lnTo>
                    <a:pt x="16279152" y="7652309"/>
                  </a:lnTo>
                  <a:lnTo>
                    <a:pt x="16209518" y="7681925"/>
                  </a:lnTo>
                  <a:lnTo>
                    <a:pt x="16169196" y="7708951"/>
                  </a:lnTo>
                  <a:lnTo>
                    <a:pt x="16134563" y="7740510"/>
                  </a:lnTo>
                  <a:lnTo>
                    <a:pt x="16105213" y="7776121"/>
                  </a:lnTo>
                  <a:lnTo>
                    <a:pt x="16080740" y="7815250"/>
                  </a:lnTo>
                  <a:lnTo>
                    <a:pt x="16060712" y="7857414"/>
                  </a:lnTo>
                  <a:lnTo>
                    <a:pt x="16044723" y="7902118"/>
                  </a:lnTo>
                  <a:lnTo>
                    <a:pt x="16032353" y="7948841"/>
                  </a:lnTo>
                  <a:lnTo>
                    <a:pt x="16024213" y="7990510"/>
                  </a:lnTo>
                  <a:lnTo>
                    <a:pt x="16018244" y="8032953"/>
                  </a:lnTo>
                  <a:lnTo>
                    <a:pt x="16014014" y="8075739"/>
                  </a:lnTo>
                  <a:lnTo>
                    <a:pt x="16011144" y="8118462"/>
                  </a:lnTo>
                  <a:lnTo>
                    <a:pt x="15997746" y="8094307"/>
                  </a:lnTo>
                  <a:lnTo>
                    <a:pt x="15969196" y="8057959"/>
                  </a:lnTo>
                  <a:lnTo>
                    <a:pt x="15940024" y="8031785"/>
                  </a:lnTo>
                  <a:lnTo>
                    <a:pt x="15896031" y="8008188"/>
                  </a:lnTo>
                  <a:lnTo>
                    <a:pt x="15845358" y="7995069"/>
                  </a:lnTo>
                  <a:lnTo>
                    <a:pt x="15790710" y="7991881"/>
                  </a:lnTo>
                  <a:lnTo>
                    <a:pt x="15734792" y="7998104"/>
                  </a:lnTo>
                  <a:lnTo>
                    <a:pt x="15680805" y="8012925"/>
                  </a:lnTo>
                  <a:lnTo>
                    <a:pt x="15630919" y="8035290"/>
                  </a:lnTo>
                  <a:lnTo>
                    <a:pt x="15587587" y="8064322"/>
                  </a:lnTo>
                  <a:lnTo>
                    <a:pt x="15553246" y="8099133"/>
                  </a:lnTo>
                  <a:lnTo>
                    <a:pt x="15529865" y="8136877"/>
                  </a:lnTo>
                  <a:lnTo>
                    <a:pt x="15515870" y="8176908"/>
                  </a:lnTo>
                  <a:lnTo>
                    <a:pt x="15510612" y="8218906"/>
                  </a:lnTo>
                  <a:lnTo>
                    <a:pt x="15513406" y="8262518"/>
                  </a:lnTo>
                  <a:lnTo>
                    <a:pt x="15523604" y="8307425"/>
                  </a:lnTo>
                  <a:lnTo>
                    <a:pt x="15540533" y="8353285"/>
                  </a:lnTo>
                  <a:lnTo>
                    <a:pt x="15563533" y="8399742"/>
                  </a:lnTo>
                  <a:lnTo>
                    <a:pt x="15591930" y="8446491"/>
                  </a:lnTo>
                  <a:lnTo>
                    <a:pt x="15624277" y="8492299"/>
                  </a:lnTo>
                  <a:lnTo>
                    <a:pt x="15660129" y="8537638"/>
                  </a:lnTo>
                  <a:lnTo>
                    <a:pt x="15698521" y="8582088"/>
                  </a:lnTo>
                  <a:lnTo>
                    <a:pt x="15738501" y="8625294"/>
                  </a:lnTo>
                  <a:lnTo>
                    <a:pt x="15779115" y="8666861"/>
                  </a:lnTo>
                  <a:lnTo>
                    <a:pt x="15819387" y="8706383"/>
                  </a:lnTo>
                  <a:lnTo>
                    <a:pt x="15858389" y="8743493"/>
                  </a:lnTo>
                  <a:lnTo>
                    <a:pt x="15958134" y="8836406"/>
                  </a:lnTo>
                  <a:lnTo>
                    <a:pt x="15982442" y="8859952"/>
                  </a:lnTo>
                  <a:lnTo>
                    <a:pt x="16005518" y="8886025"/>
                  </a:lnTo>
                  <a:lnTo>
                    <a:pt x="16076854" y="8971851"/>
                  </a:lnTo>
                  <a:lnTo>
                    <a:pt x="16115475" y="9015692"/>
                  </a:lnTo>
                  <a:lnTo>
                    <a:pt x="16149638" y="9049537"/>
                  </a:lnTo>
                  <a:lnTo>
                    <a:pt x="16192056" y="9073236"/>
                  </a:lnTo>
                  <a:lnTo>
                    <a:pt x="16200158" y="9073236"/>
                  </a:lnTo>
                  <a:lnTo>
                    <a:pt x="16238652" y="9048471"/>
                  </a:lnTo>
                  <a:lnTo>
                    <a:pt x="16260674" y="9008999"/>
                  </a:lnTo>
                  <a:lnTo>
                    <a:pt x="16280803" y="8962314"/>
                  </a:lnTo>
                  <a:lnTo>
                    <a:pt x="16302495" y="8905684"/>
                  </a:lnTo>
                  <a:lnTo>
                    <a:pt x="16324568" y="8843645"/>
                  </a:lnTo>
                  <a:lnTo>
                    <a:pt x="16345827" y="8780678"/>
                  </a:lnTo>
                  <a:lnTo>
                    <a:pt x="16365106" y="8721319"/>
                  </a:lnTo>
                  <a:lnTo>
                    <a:pt x="16381210" y="8670049"/>
                  </a:lnTo>
                  <a:lnTo>
                    <a:pt x="16392957" y="8631403"/>
                  </a:lnTo>
                  <a:lnTo>
                    <a:pt x="16411867" y="8565477"/>
                  </a:lnTo>
                  <a:lnTo>
                    <a:pt x="16425850" y="8519808"/>
                  </a:lnTo>
                  <a:lnTo>
                    <a:pt x="16440684" y="8473034"/>
                  </a:lnTo>
                  <a:lnTo>
                    <a:pt x="16455936" y="8425294"/>
                  </a:lnTo>
                  <a:lnTo>
                    <a:pt x="16471189" y="8376729"/>
                  </a:lnTo>
                  <a:lnTo>
                    <a:pt x="16486010" y="8327491"/>
                  </a:lnTo>
                  <a:lnTo>
                    <a:pt x="16499993" y="8277733"/>
                  </a:lnTo>
                  <a:lnTo>
                    <a:pt x="16512705" y="8227606"/>
                  </a:lnTo>
                  <a:lnTo>
                    <a:pt x="16524123" y="8175358"/>
                  </a:lnTo>
                  <a:lnTo>
                    <a:pt x="16533292" y="8123060"/>
                  </a:lnTo>
                  <a:lnTo>
                    <a:pt x="16539769" y="8070888"/>
                  </a:lnTo>
                  <a:lnTo>
                    <a:pt x="16543109" y="8018996"/>
                  </a:lnTo>
                  <a:close/>
                </a:path>
                <a:path w="17750155" h="9099550">
                  <a:moveTo>
                    <a:pt x="17447819" y="8458962"/>
                  </a:moveTo>
                  <a:lnTo>
                    <a:pt x="17439717" y="8388413"/>
                  </a:lnTo>
                  <a:lnTo>
                    <a:pt x="17422025" y="8345310"/>
                  </a:lnTo>
                  <a:lnTo>
                    <a:pt x="17382325" y="8302434"/>
                  </a:lnTo>
                  <a:lnTo>
                    <a:pt x="17382325" y="8453349"/>
                  </a:lnTo>
                  <a:lnTo>
                    <a:pt x="17377029" y="8480171"/>
                  </a:lnTo>
                  <a:lnTo>
                    <a:pt x="17365523" y="8516823"/>
                  </a:lnTo>
                  <a:lnTo>
                    <a:pt x="17348683" y="8561464"/>
                  </a:lnTo>
                  <a:lnTo>
                    <a:pt x="17327423" y="8612226"/>
                  </a:lnTo>
                  <a:lnTo>
                    <a:pt x="17302658" y="8667255"/>
                  </a:lnTo>
                  <a:lnTo>
                    <a:pt x="17275302" y="8724684"/>
                  </a:lnTo>
                  <a:lnTo>
                    <a:pt x="17246232" y="8782685"/>
                  </a:lnTo>
                  <a:lnTo>
                    <a:pt x="17216387" y="8839378"/>
                  </a:lnTo>
                  <a:lnTo>
                    <a:pt x="17192219" y="8882977"/>
                  </a:lnTo>
                  <a:lnTo>
                    <a:pt x="17168584" y="8923414"/>
                  </a:lnTo>
                  <a:lnTo>
                    <a:pt x="17145762" y="8959875"/>
                  </a:lnTo>
                  <a:lnTo>
                    <a:pt x="17124058" y="8991536"/>
                  </a:lnTo>
                  <a:lnTo>
                    <a:pt x="17104716" y="9017114"/>
                  </a:lnTo>
                  <a:lnTo>
                    <a:pt x="17076522" y="8975001"/>
                  </a:lnTo>
                  <a:lnTo>
                    <a:pt x="17049433" y="8931910"/>
                  </a:lnTo>
                  <a:lnTo>
                    <a:pt x="17021290" y="8889162"/>
                  </a:lnTo>
                  <a:lnTo>
                    <a:pt x="16989933" y="8848103"/>
                  </a:lnTo>
                  <a:lnTo>
                    <a:pt x="16964140" y="8819655"/>
                  </a:lnTo>
                  <a:lnTo>
                    <a:pt x="16932656" y="8786597"/>
                  </a:lnTo>
                  <a:lnTo>
                    <a:pt x="16897922" y="8749728"/>
                  </a:lnTo>
                  <a:lnTo>
                    <a:pt x="16862349" y="8709850"/>
                  </a:lnTo>
                  <a:lnTo>
                    <a:pt x="16828377" y="8667750"/>
                  </a:lnTo>
                  <a:lnTo>
                    <a:pt x="16798417" y="8624227"/>
                  </a:lnTo>
                  <a:lnTo>
                    <a:pt x="16777932" y="8586876"/>
                  </a:lnTo>
                  <a:lnTo>
                    <a:pt x="16764102" y="8549932"/>
                  </a:lnTo>
                  <a:lnTo>
                    <a:pt x="16759644" y="8513813"/>
                  </a:lnTo>
                  <a:lnTo>
                    <a:pt x="16767226" y="8478926"/>
                  </a:lnTo>
                  <a:lnTo>
                    <a:pt x="16789553" y="8443684"/>
                  </a:lnTo>
                  <a:lnTo>
                    <a:pt x="16819525" y="8420544"/>
                  </a:lnTo>
                  <a:lnTo>
                    <a:pt x="16854539" y="8409089"/>
                  </a:lnTo>
                  <a:lnTo>
                    <a:pt x="16891991" y="8408860"/>
                  </a:lnTo>
                  <a:lnTo>
                    <a:pt x="16929291" y="8419465"/>
                  </a:lnTo>
                  <a:lnTo>
                    <a:pt x="16963848" y="8440471"/>
                  </a:lnTo>
                  <a:lnTo>
                    <a:pt x="16993058" y="8471433"/>
                  </a:lnTo>
                  <a:lnTo>
                    <a:pt x="17000538" y="8498878"/>
                  </a:lnTo>
                  <a:lnTo>
                    <a:pt x="17003281" y="8512835"/>
                  </a:lnTo>
                  <a:lnTo>
                    <a:pt x="17013606" y="8549932"/>
                  </a:lnTo>
                  <a:lnTo>
                    <a:pt x="17036098" y="8578075"/>
                  </a:lnTo>
                  <a:lnTo>
                    <a:pt x="17036098" y="8580577"/>
                  </a:lnTo>
                  <a:lnTo>
                    <a:pt x="17038625" y="8593264"/>
                  </a:lnTo>
                  <a:lnTo>
                    <a:pt x="17045534" y="8603564"/>
                  </a:lnTo>
                  <a:lnTo>
                    <a:pt x="17055834" y="8610473"/>
                  </a:lnTo>
                  <a:lnTo>
                    <a:pt x="17068534" y="8613000"/>
                  </a:lnTo>
                  <a:lnTo>
                    <a:pt x="17081234" y="8610473"/>
                  </a:lnTo>
                  <a:lnTo>
                    <a:pt x="17091533" y="8603564"/>
                  </a:lnTo>
                  <a:lnTo>
                    <a:pt x="17098455" y="8593264"/>
                  </a:lnTo>
                  <a:lnTo>
                    <a:pt x="17100969" y="8580577"/>
                  </a:lnTo>
                  <a:lnTo>
                    <a:pt x="17102989" y="8563927"/>
                  </a:lnTo>
                  <a:lnTo>
                    <a:pt x="17108615" y="8545182"/>
                  </a:lnTo>
                  <a:lnTo>
                    <a:pt x="17117289" y="8524799"/>
                  </a:lnTo>
                  <a:lnTo>
                    <a:pt x="17128427" y="8503247"/>
                  </a:lnTo>
                  <a:lnTo>
                    <a:pt x="17138688" y="8487029"/>
                  </a:lnTo>
                  <a:lnTo>
                    <a:pt x="17151642" y="8466544"/>
                  </a:lnTo>
                  <a:lnTo>
                    <a:pt x="17179417" y="8430908"/>
                  </a:lnTo>
                  <a:lnTo>
                    <a:pt x="17210710" y="8398535"/>
                  </a:lnTo>
                  <a:lnTo>
                    <a:pt x="17244454" y="8371662"/>
                  </a:lnTo>
                  <a:lnTo>
                    <a:pt x="17305363" y="8345310"/>
                  </a:lnTo>
                  <a:lnTo>
                    <a:pt x="17333849" y="8348332"/>
                  </a:lnTo>
                  <a:lnTo>
                    <a:pt x="17370743" y="8385302"/>
                  </a:lnTo>
                  <a:lnTo>
                    <a:pt x="17382046" y="8431911"/>
                  </a:lnTo>
                  <a:lnTo>
                    <a:pt x="17382325" y="8453349"/>
                  </a:lnTo>
                  <a:lnTo>
                    <a:pt x="17382325" y="8302434"/>
                  </a:lnTo>
                  <a:lnTo>
                    <a:pt x="17373702" y="8295208"/>
                  </a:lnTo>
                  <a:lnTo>
                    <a:pt x="17334751" y="8281416"/>
                  </a:lnTo>
                  <a:lnTo>
                    <a:pt x="17293438" y="8281911"/>
                  </a:lnTo>
                  <a:lnTo>
                    <a:pt x="17250906" y="8295068"/>
                  </a:lnTo>
                  <a:lnTo>
                    <a:pt x="17208272" y="8319275"/>
                  </a:lnTo>
                  <a:lnTo>
                    <a:pt x="17168864" y="8350885"/>
                  </a:lnTo>
                  <a:lnTo>
                    <a:pt x="17132084" y="8388807"/>
                  </a:lnTo>
                  <a:lnTo>
                    <a:pt x="17099407" y="8430476"/>
                  </a:lnTo>
                  <a:lnTo>
                    <a:pt x="17072280" y="8473313"/>
                  </a:lnTo>
                  <a:lnTo>
                    <a:pt x="17067378" y="8482482"/>
                  </a:lnTo>
                  <a:lnTo>
                    <a:pt x="17064787" y="8487029"/>
                  </a:lnTo>
                  <a:lnTo>
                    <a:pt x="17052074" y="8444928"/>
                  </a:lnTo>
                  <a:lnTo>
                    <a:pt x="17023271" y="8408860"/>
                  </a:lnTo>
                  <a:lnTo>
                    <a:pt x="16982097" y="8374939"/>
                  </a:lnTo>
                  <a:lnTo>
                    <a:pt x="16944810" y="8356613"/>
                  </a:lnTo>
                  <a:lnTo>
                    <a:pt x="16905732" y="8346122"/>
                  </a:lnTo>
                  <a:lnTo>
                    <a:pt x="16866185" y="8343595"/>
                  </a:lnTo>
                  <a:lnTo>
                    <a:pt x="16827475" y="8349158"/>
                  </a:lnTo>
                  <a:lnTo>
                    <a:pt x="16790924" y="8362912"/>
                  </a:lnTo>
                  <a:lnTo>
                    <a:pt x="16757841" y="8384997"/>
                  </a:lnTo>
                  <a:lnTo>
                    <a:pt x="16729545" y="8415515"/>
                  </a:lnTo>
                  <a:lnTo>
                    <a:pt x="16707333" y="8454606"/>
                  </a:lnTo>
                  <a:lnTo>
                    <a:pt x="16695255" y="8503755"/>
                  </a:lnTo>
                  <a:lnTo>
                    <a:pt x="16698684" y="8555088"/>
                  </a:lnTo>
                  <a:lnTo>
                    <a:pt x="16715321" y="8607463"/>
                  </a:lnTo>
                  <a:lnTo>
                    <a:pt x="16742893" y="8659774"/>
                  </a:lnTo>
                  <a:lnTo>
                    <a:pt x="16773830" y="8704809"/>
                  </a:lnTo>
                  <a:lnTo>
                    <a:pt x="16808857" y="8748331"/>
                  </a:lnTo>
                  <a:lnTo>
                    <a:pt x="16845522" y="8789568"/>
                  </a:lnTo>
                  <a:lnTo>
                    <a:pt x="16881336" y="8827732"/>
                  </a:lnTo>
                  <a:lnTo>
                    <a:pt x="16913873" y="8862060"/>
                  </a:lnTo>
                  <a:lnTo>
                    <a:pt x="16940645" y="8891765"/>
                  </a:lnTo>
                  <a:lnTo>
                    <a:pt x="16973144" y="8934412"/>
                  </a:lnTo>
                  <a:lnTo>
                    <a:pt x="17002176" y="8978989"/>
                  </a:lnTo>
                  <a:lnTo>
                    <a:pt x="17030396" y="9023921"/>
                  </a:lnTo>
                  <a:lnTo>
                    <a:pt x="17060431" y="9067622"/>
                  </a:lnTo>
                  <a:lnTo>
                    <a:pt x="17061650" y="9071927"/>
                  </a:lnTo>
                  <a:lnTo>
                    <a:pt x="17064787" y="9079471"/>
                  </a:lnTo>
                  <a:lnTo>
                    <a:pt x="17067289" y="9082595"/>
                  </a:lnTo>
                  <a:lnTo>
                    <a:pt x="17072280" y="9089453"/>
                  </a:lnTo>
                  <a:lnTo>
                    <a:pt x="17078516" y="9094445"/>
                  </a:lnTo>
                  <a:lnTo>
                    <a:pt x="17085374" y="9096934"/>
                  </a:lnTo>
                  <a:lnTo>
                    <a:pt x="17092511" y="9098877"/>
                  </a:lnTo>
                  <a:lnTo>
                    <a:pt x="17100817" y="9099347"/>
                  </a:lnTo>
                  <a:lnTo>
                    <a:pt x="17110291" y="9097378"/>
                  </a:lnTo>
                  <a:lnTo>
                    <a:pt x="17120934" y="9091943"/>
                  </a:lnTo>
                  <a:lnTo>
                    <a:pt x="17143299" y="9071927"/>
                  </a:lnTo>
                  <a:lnTo>
                    <a:pt x="17170223" y="9039403"/>
                  </a:lnTo>
                  <a:lnTo>
                    <a:pt x="17185856" y="9017114"/>
                  </a:lnTo>
                  <a:lnTo>
                    <a:pt x="17200423" y="8996350"/>
                  </a:lnTo>
                  <a:lnTo>
                    <a:pt x="17232605" y="8944775"/>
                  </a:lnTo>
                  <a:lnTo>
                    <a:pt x="17259288" y="8898217"/>
                  </a:lnTo>
                  <a:lnTo>
                    <a:pt x="17286212" y="8848484"/>
                  </a:lnTo>
                  <a:lnTo>
                    <a:pt x="17312831" y="8796807"/>
                  </a:lnTo>
                  <a:lnTo>
                    <a:pt x="17338586" y="8744382"/>
                  </a:lnTo>
                  <a:lnTo>
                    <a:pt x="17362907" y="8692439"/>
                  </a:lnTo>
                  <a:lnTo>
                    <a:pt x="17385259" y="8642185"/>
                  </a:lnTo>
                  <a:lnTo>
                    <a:pt x="17405071" y="8594852"/>
                  </a:lnTo>
                  <a:lnTo>
                    <a:pt x="17421797" y="8551634"/>
                  </a:lnTo>
                  <a:lnTo>
                    <a:pt x="17434852" y="8513813"/>
                  </a:lnTo>
                  <a:lnTo>
                    <a:pt x="17443730" y="8482482"/>
                  </a:lnTo>
                  <a:lnTo>
                    <a:pt x="17447819" y="8458962"/>
                  </a:lnTo>
                  <a:close/>
                </a:path>
                <a:path w="17750155" h="9099550">
                  <a:moveTo>
                    <a:pt x="17749609" y="7549235"/>
                  </a:moveTo>
                  <a:lnTo>
                    <a:pt x="17734255" y="7496619"/>
                  </a:lnTo>
                  <a:lnTo>
                    <a:pt x="17689741" y="7452119"/>
                  </a:lnTo>
                  <a:lnTo>
                    <a:pt x="17684827" y="7450214"/>
                  </a:lnTo>
                  <a:lnTo>
                    <a:pt x="17684827" y="7558532"/>
                  </a:lnTo>
                  <a:lnTo>
                    <a:pt x="17684255" y="7576540"/>
                  </a:lnTo>
                  <a:lnTo>
                    <a:pt x="17672076" y="7627531"/>
                  </a:lnTo>
                  <a:lnTo>
                    <a:pt x="17648543" y="7672108"/>
                  </a:lnTo>
                  <a:lnTo>
                    <a:pt x="17616361" y="7711770"/>
                  </a:lnTo>
                  <a:lnTo>
                    <a:pt x="17578210" y="7748029"/>
                  </a:lnTo>
                  <a:lnTo>
                    <a:pt x="17538256" y="7780236"/>
                  </a:lnTo>
                  <a:lnTo>
                    <a:pt x="17496333" y="7809230"/>
                  </a:lnTo>
                  <a:lnTo>
                    <a:pt x="17452759" y="7835989"/>
                  </a:lnTo>
                  <a:lnTo>
                    <a:pt x="17407903" y="7861528"/>
                  </a:lnTo>
                  <a:lnTo>
                    <a:pt x="17364825" y="7884846"/>
                  </a:lnTo>
                  <a:lnTo>
                    <a:pt x="17321213" y="7907668"/>
                  </a:lnTo>
                  <a:lnTo>
                    <a:pt x="17277118" y="7929880"/>
                  </a:lnTo>
                  <a:lnTo>
                    <a:pt x="17232605" y="7951394"/>
                  </a:lnTo>
                  <a:lnTo>
                    <a:pt x="17187736" y="7972082"/>
                  </a:lnTo>
                  <a:lnTo>
                    <a:pt x="17142600" y="7991856"/>
                  </a:lnTo>
                  <a:lnTo>
                    <a:pt x="17097236" y="8010576"/>
                  </a:lnTo>
                  <a:lnTo>
                    <a:pt x="16956634" y="8065300"/>
                  </a:lnTo>
                  <a:lnTo>
                    <a:pt x="16910088" y="8084718"/>
                  </a:lnTo>
                  <a:lnTo>
                    <a:pt x="16864470" y="8105597"/>
                  </a:lnTo>
                  <a:lnTo>
                    <a:pt x="16820249" y="8128444"/>
                  </a:lnTo>
                  <a:lnTo>
                    <a:pt x="16821493" y="8120964"/>
                  </a:lnTo>
                  <a:lnTo>
                    <a:pt x="16822128" y="8119084"/>
                  </a:lnTo>
                  <a:lnTo>
                    <a:pt x="16825214" y="8080070"/>
                  </a:lnTo>
                  <a:lnTo>
                    <a:pt x="16828123" y="8040827"/>
                  </a:lnTo>
                  <a:lnTo>
                    <a:pt x="16831158" y="8001571"/>
                  </a:lnTo>
                  <a:lnTo>
                    <a:pt x="16834600" y="7962557"/>
                  </a:lnTo>
                  <a:lnTo>
                    <a:pt x="16838168" y="7914576"/>
                  </a:lnTo>
                  <a:lnTo>
                    <a:pt x="16840657" y="7864018"/>
                  </a:lnTo>
                  <a:lnTo>
                    <a:pt x="16842512" y="7814272"/>
                  </a:lnTo>
                  <a:lnTo>
                    <a:pt x="16844582" y="7757312"/>
                  </a:lnTo>
                  <a:lnTo>
                    <a:pt x="16847071" y="7702258"/>
                  </a:lnTo>
                  <a:lnTo>
                    <a:pt x="16850640" y="7646810"/>
                  </a:lnTo>
                  <a:lnTo>
                    <a:pt x="16855809" y="7591501"/>
                  </a:lnTo>
                  <a:lnTo>
                    <a:pt x="16862705" y="7539736"/>
                  </a:lnTo>
                  <a:lnTo>
                    <a:pt x="16872001" y="7489050"/>
                  </a:lnTo>
                  <a:lnTo>
                    <a:pt x="16884257" y="7439965"/>
                  </a:lnTo>
                  <a:lnTo>
                    <a:pt x="16900055" y="7393013"/>
                  </a:lnTo>
                  <a:lnTo>
                    <a:pt x="16919956" y="7348728"/>
                  </a:lnTo>
                  <a:lnTo>
                    <a:pt x="16944531" y="7307669"/>
                  </a:lnTo>
                  <a:lnTo>
                    <a:pt x="16974338" y="7270331"/>
                  </a:lnTo>
                  <a:lnTo>
                    <a:pt x="17008653" y="7241502"/>
                  </a:lnTo>
                  <a:lnTo>
                    <a:pt x="17047071" y="7222985"/>
                  </a:lnTo>
                  <a:lnTo>
                    <a:pt x="17087546" y="7214463"/>
                  </a:lnTo>
                  <a:lnTo>
                    <a:pt x="17128097" y="7215632"/>
                  </a:lnTo>
                  <a:lnTo>
                    <a:pt x="17166692" y="7226160"/>
                  </a:lnTo>
                  <a:lnTo>
                    <a:pt x="17201325" y="7245756"/>
                  </a:lnTo>
                  <a:lnTo>
                    <a:pt x="17229976" y="7274103"/>
                  </a:lnTo>
                  <a:lnTo>
                    <a:pt x="17250639" y="7310882"/>
                  </a:lnTo>
                  <a:lnTo>
                    <a:pt x="17261294" y="7355776"/>
                  </a:lnTo>
                  <a:lnTo>
                    <a:pt x="17263682" y="7396975"/>
                  </a:lnTo>
                  <a:lnTo>
                    <a:pt x="17262158" y="7441209"/>
                  </a:lnTo>
                  <a:lnTo>
                    <a:pt x="17254893" y="7484516"/>
                  </a:lnTo>
                  <a:lnTo>
                    <a:pt x="17240085" y="7522908"/>
                  </a:lnTo>
                  <a:lnTo>
                    <a:pt x="17207713" y="7565606"/>
                  </a:lnTo>
                  <a:lnTo>
                    <a:pt x="17196423" y="7580897"/>
                  </a:lnTo>
                  <a:lnTo>
                    <a:pt x="17186758" y="7596429"/>
                  </a:lnTo>
                  <a:lnTo>
                    <a:pt x="17179494" y="7611999"/>
                  </a:lnTo>
                  <a:lnTo>
                    <a:pt x="17174922" y="7627467"/>
                  </a:lnTo>
                  <a:lnTo>
                    <a:pt x="17173334" y="7642644"/>
                  </a:lnTo>
                  <a:lnTo>
                    <a:pt x="17174350" y="7650772"/>
                  </a:lnTo>
                  <a:lnTo>
                    <a:pt x="17207700" y="7677810"/>
                  </a:lnTo>
                  <a:lnTo>
                    <a:pt x="17220045" y="7676159"/>
                  </a:lnTo>
                  <a:lnTo>
                    <a:pt x="17230878" y="7670063"/>
                  </a:lnTo>
                  <a:lnTo>
                    <a:pt x="17238841" y="7660106"/>
                  </a:lnTo>
                  <a:lnTo>
                    <a:pt x="17252353" y="7640637"/>
                  </a:lnTo>
                  <a:lnTo>
                    <a:pt x="17272534" y="7620813"/>
                  </a:lnTo>
                  <a:lnTo>
                    <a:pt x="17328668" y="7581519"/>
                  </a:lnTo>
                  <a:lnTo>
                    <a:pt x="17373118" y="7557452"/>
                  </a:lnTo>
                  <a:lnTo>
                    <a:pt x="17421302" y="7536040"/>
                  </a:lnTo>
                  <a:lnTo>
                    <a:pt x="17471276" y="7518298"/>
                  </a:lnTo>
                  <a:lnTo>
                    <a:pt x="17484687" y="7514793"/>
                  </a:lnTo>
                  <a:lnTo>
                    <a:pt x="17521111" y="7505268"/>
                  </a:lnTo>
                  <a:lnTo>
                    <a:pt x="17568850" y="7497953"/>
                  </a:lnTo>
                  <a:lnTo>
                    <a:pt x="17599635" y="7496619"/>
                  </a:lnTo>
                  <a:lnTo>
                    <a:pt x="17627562" y="7498969"/>
                  </a:lnTo>
                  <a:lnTo>
                    <a:pt x="17669904" y="7519162"/>
                  </a:lnTo>
                  <a:lnTo>
                    <a:pt x="17684827" y="7558532"/>
                  </a:lnTo>
                  <a:lnTo>
                    <a:pt x="17684827" y="7450214"/>
                  </a:lnTo>
                  <a:lnTo>
                    <a:pt x="17653762" y="7438085"/>
                  </a:lnTo>
                  <a:lnTo>
                    <a:pt x="17611357" y="7431545"/>
                  </a:lnTo>
                  <a:lnTo>
                    <a:pt x="17563859" y="7432472"/>
                  </a:lnTo>
                  <a:lnTo>
                    <a:pt x="17514659" y="7439660"/>
                  </a:lnTo>
                  <a:lnTo>
                    <a:pt x="17463313" y="7452385"/>
                  </a:lnTo>
                  <a:lnTo>
                    <a:pt x="17411548" y="7469746"/>
                  </a:lnTo>
                  <a:lnTo>
                    <a:pt x="17361091" y="7490854"/>
                  </a:lnTo>
                  <a:lnTo>
                    <a:pt x="17313694" y="7514793"/>
                  </a:lnTo>
                  <a:lnTo>
                    <a:pt x="17323194" y="7473797"/>
                  </a:lnTo>
                  <a:lnTo>
                    <a:pt x="17327893" y="7430922"/>
                  </a:lnTo>
                  <a:lnTo>
                    <a:pt x="17328617" y="7388517"/>
                  </a:lnTo>
                  <a:lnTo>
                    <a:pt x="17326179" y="7348906"/>
                  </a:lnTo>
                  <a:lnTo>
                    <a:pt x="17317568" y="7304151"/>
                  </a:lnTo>
                  <a:lnTo>
                    <a:pt x="17301871" y="7264667"/>
                  </a:lnTo>
                  <a:lnTo>
                    <a:pt x="17280014" y="7230618"/>
                  </a:lnTo>
                  <a:lnTo>
                    <a:pt x="17264622" y="7214463"/>
                  </a:lnTo>
                  <a:lnTo>
                    <a:pt x="17252925" y="7202183"/>
                  </a:lnTo>
                  <a:lnTo>
                    <a:pt x="17221518" y="7179513"/>
                  </a:lnTo>
                  <a:lnTo>
                    <a:pt x="17186720" y="7162774"/>
                  </a:lnTo>
                  <a:lnTo>
                    <a:pt x="17149471" y="7152132"/>
                  </a:lnTo>
                  <a:lnTo>
                    <a:pt x="17110698" y="7147750"/>
                  </a:lnTo>
                  <a:lnTo>
                    <a:pt x="17071315" y="7149782"/>
                  </a:lnTo>
                  <a:lnTo>
                    <a:pt x="17032262" y="7158406"/>
                  </a:lnTo>
                  <a:lnTo>
                    <a:pt x="16994455" y="7173785"/>
                  </a:lnTo>
                  <a:lnTo>
                    <a:pt x="16958831" y="7196074"/>
                  </a:lnTo>
                  <a:lnTo>
                    <a:pt x="16926306" y="7225436"/>
                  </a:lnTo>
                  <a:lnTo>
                    <a:pt x="16894620" y="7264489"/>
                  </a:lnTo>
                  <a:lnTo>
                    <a:pt x="16867912" y="7307148"/>
                  </a:lnTo>
                  <a:lnTo>
                    <a:pt x="16845750" y="7352970"/>
                  </a:lnTo>
                  <a:lnTo>
                    <a:pt x="16827691" y="7401484"/>
                  </a:lnTo>
                  <a:lnTo>
                    <a:pt x="16813340" y="7452119"/>
                  </a:lnTo>
                  <a:lnTo>
                    <a:pt x="16802164" y="7504824"/>
                  </a:lnTo>
                  <a:lnTo>
                    <a:pt x="16794214" y="7555878"/>
                  </a:lnTo>
                  <a:lnTo>
                    <a:pt x="16788359" y="7607744"/>
                  </a:lnTo>
                  <a:lnTo>
                    <a:pt x="16784155" y="7659967"/>
                  </a:lnTo>
                  <a:lnTo>
                    <a:pt x="16781209" y="7711770"/>
                  </a:lnTo>
                  <a:lnTo>
                    <a:pt x="16779012" y="7763015"/>
                  </a:lnTo>
                  <a:lnTo>
                    <a:pt x="16777297" y="7809230"/>
                  </a:lnTo>
                  <a:lnTo>
                    <a:pt x="16775113" y="7864018"/>
                  </a:lnTo>
                  <a:lnTo>
                    <a:pt x="16772611" y="7910728"/>
                  </a:lnTo>
                  <a:lnTo>
                    <a:pt x="16769093" y="7955699"/>
                  </a:lnTo>
                  <a:lnTo>
                    <a:pt x="16765651" y="7995082"/>
                  </a:lnTo>
                  <a:lnTo>
                    <a:pt x="16762629" y="8034515"/>
                  </a:lnTo>
                  <a:lnTo>
                    <a:pt x="16759708" y="8073834"/>
                  </a:lnTo>
                  <a:lnTo>
                    <a:pt x="16756622" y="8112849"/>
                  </a:lnTo>
                  <a:lnTo>
                    <a:pt x="16751884" y="8130654"/>
                  </a:lnTo>
                  <a:lnTo>
                    <a:pt x="16749764" y="8138427"/>
                  </a:lnTo>
                  <a:lnTo>
                    <a:pt x="16747668" y="8147177"/>
                  </a:lnTo>
                  <a:lnTo>
                    <a:pt x="16746169" y="8155572"/>
                  </a:lnTo>
                  <a:lnTo>
                    <a:pt x="16745369" y="8163509"/>
                  </a:lnTo>
                  <a:lnTo>
                    <a:pt x="16745395" y="8170850"/>
                  </a:lnTo>
                  <a:lnTo>
                    <a:pt x="16763480" y="8206676"/>
                  </a:lnTo>
                  <a:lnTo>
                    <a:pt x="16785946" y="8213255"/>
                  </a:lnTo>
                  <a:lnTo>
                    <a:pt x="16797579" y="8211452"/>
                  </a:lnTo>
                  <a:lnTo>
                    <a:pt x="16810266" y="8207261"/>
                  </a:lnTo>
                  <a:lnTo>
                    <a:pt x="16821557" y="8202473"/>
                  </a:lnTo>
                  <a:lnTo>
                    <a:pt x="16828986" y="8198917"/>
                  </a:lnTo>
                  <a:lnTo>
                    <a:pt x="16875049" y="8173339"/>
                  </a:lnTo>
                  <a:lnTo>
                    <a:pt x="16922992" y="8150415"/>
                  </a:lnTo>
                  <a:lnTo>
                    <a:pt x="16972230" y="8129460"/>
                  </a:lnTo>
                  <a:lnTo>
                    <a:pt x="16974808" y="8128444"/>
                  </a:lnTo>
                  <a:lnTo>
                    <a:pt x="17022141" y="8109801"/>
                  </a:lnTo>
                  <a:lnTo>
                    <a:pt x="17121556" y="8071688"/>
                  </a:lnTo>
                  <a:lnTo>
                    <a:pt x="17167759" y="8052663"/>
                  </a:lnTo>
                  <a:lnTo>
                    <a:pt x="17213809" y="8032534"/>
                  </a:lnTo>
                  <a:lnTo>
                    <a:pt x="17259631" y="8011414"/>
                  </a:lnTo>
                  <a:lnTo>
                    <a:pt x="17305147" y="7989430"/>
                  </a:lnTo>
                  <a:lnTo>
                    <a:pt x="17350283" y="7966710"/>
                  </a:lnTo>
                  <a:lnTo>
                    <a:pt x="17394949" y="7943367"/>
                  </a:lnTo>
                  <a:lnTo>
                    <a:pt x="17439094" y="7919529"/>
                  </a:lnTo>
                  <a:lnTo>
                    <a:pt x="17486757" y="7892377"/>
                  </a:lnTo>
                  <a:lnTo>
                    <a:pt x="17533138" y="7863713"/>
                  </a:lnTo>
                  <a:lnTo>
                    <a:pt x="17577867" y="7832712"/>
                  </a:lnTo>
                  <a:lnTo>
                    <a:pt x="17620628" y="7798549"/>
                  </a:lnTo>
                  <a:lnTo>
                    <a:pt x="17658423" y="7763015"/>
                  </a:lnTo>
                  <a:lnTo>
                    <a:pt x="17691558" y="7724686"/>
                  </a:lnTo>
                  <a:lnTo>
                    <a:pt x="17718634" y="7682751"/>
                  </a:lnTo>
                  <a:lnTo>
                    <a:pt x="17738281" y="7636345"/>
                  </a:lnTo>
                  <a:lnTo>
                    <a:pt x="17749139" y="7584643"/>
                  </a:lnTo>
                  <a:lnTo>
                    <a:pt x="17749609" y="75492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2437" y="2485558"/>
              <a:ext cx="3187646" cy="34946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74195" y="6484843"/>
              <a:ext cx="3525520" cy="2772410"/>
            </a:xfrm>
            <a:custGeom>
              <a:avLst/>
              <a:gdLst/>
              <a:ahLst/>
              <a:cxnLst/>
              <a:rect l="l" t="t" r="r" b="b"/>
              <a:pathLst>
                <a:path w="3525520" h="2772409">
                  <a:moveTo>
                    <a:pt x="650493" y="2772123"/>
                  </a:moveTo>
                  <a:lnTo>
                    <a:pt x="2113664" y="2772123"/>
                  </a:lnTo>
                  <a:lnTo>
                    <a:pt x="2113664" y="1676641"/>
                  </a:lnTo>
                  <a:lnTo>
                    <a:pt x="2124120" y="1663075"/>
                  </a:lnTo>
                  <a:lnTo>
                    <a:pt x="2162514" y="1710039"/>
                  </a:lnTo>
                  <a:lnTo>
                    <a:pt x="2178378" y="1745899"/>
                  </a:lnTo>
                  <a:lnTo>
                    <a:pt x="2196136" y="1787356"/>
                  </a:lnTo>
                  <a:lnTo>
                    <a:pt x="2216005" y="1831705"/>
                  </a:lnTo>
                  <a:lnTo>
                    <a:pt x="2238204" y="1876241"/>
                  </a:lnTo>
                  <a:lnTo>
                    <a:pt x="2262947" y="1918260"/>
                  </a:lnTo>
                  <a:lnTo>
                    <a:pt x="2290454" y="1955058"/>
                  </a:lnTo>
                  <a:lnTo>
                    <a:pt x="2320940" y="1983931"/>
                  </a:lnTo>
                  <a:lnTo>
                    <a:pt x="2364652" y="1998448"/>
                  </a:lnTo>
                  <a:lnTo>
                    <a:pt x="2410034" y="2006848"/>
                  </a:lnTo>
                  <a:lnTo>
                    <a:pt x="2456458" y="2008804"/>
                  </a:lnTo>
                  <a:lnTo>
                    <a:pt x="2503296" y="2003987"/>
                  </a:lnTo>
                  <a:lnTo>
                    <a:pt x="2549921" y="1992070"/>
                  </a:lnTo>
                  <a:lnTo>
                    <a:pt x="2595702" y="1972724"/>
                  </a:lnTo>
                  <a:lnTo>
                    <a:pt x="2640014" y="1945621"/>
                  </a:lnTo>
                  <a:lnTo>
                    <a:pt x="3489518" y="1332673"/>
                  </a:lnTo>
                  <a:lnTo>
                    <a:pt x="3525424" y="1137051"/>
                  </a:lnTo>
                  <a:lnTo>
                    <a:pt x="3365479" y="1011527"/>
                  </a:lnTo>
                  <a:lnTo>
                    <a:pt x="2577994" y="1375873"/>
                  </a:lnTo>
                  <a:lnTo>
                    <a:pt x="2369903" y="480903"/>
                  </a:lnTo>
                  <a:lnTo>
                    <a:pt x="2357141" y="434938"/>
                  </a:lnTo>
                  <a:lnTo>
                    <a:pt x="2340767" y="390532"/>
                  </a:lnTo>
                  <a:lnTo>
                    <a:pt x="2320931" y="347866"/>
                  </a:lnTo>
                  <a:lnTo>
                    <a:pt x="2297784" y="307127"/>
                  </a:lnTo>
                  <a:lnTo>
                    <a:pt x="2271477" y="268496"/>
                  </a:lnTo>
                  <a:lnTo>
                    <a:pt x="2242162" y="232158"/>
                  </a:lnTo>
                  <a:lnTo>
                    <a:pt x="2209988" y="198296"/>
                  </a:lnTo>
                  <a:lnTo>
                    <a:pt x="2175106" y="167095"/>
                  </a:lnTo>
                  <a:lnTo>
                    <a:pt x="2137668" y="138738"/>
                  </a:lnTo>
                  <a:lnTo>
                    <a:pt x="2097824" y="113408"/>
                  </a:lnTo>
                  <a:lnTo>
                    <a:pt x="2055725" y="91290"/>
                  </a:lnTo>
                  <a:lnTo>
                    <a:pt x="1701561" y="254308"/>
                  </a:lnTo>
                  <a:lnTo>
                    <a:pt x="932029" y="0"/>
                  </a:lnTo>
                  <a:lnTo>
                    <a:pt x="762291" y="91290"/>
                  </a:lnTo>
                  <a:lnTo>
                    <a:pt x="720557" y="116203"/>
                  </a:lnTo>
                  <a:lnTo>
                    <a:pt x="681520" y="144682"/>
                  </a:lnTo>
                  <a:lnTo>
                    <a:pt x="645380" y="176496"/>
                  </a:lnTo>
                  <a:lnTo>
                    <a:pt x="612339" y="211419"/>
                  </a:lnTo>
                  <a:lnTo>
                    <a:pt x="582595" y="249222"/>
                  </a:lnTo>
                  <a:lnTo>
                    <a:pt x="556348" y="289678"/>
                  </a:lnTo>
                  <a:lnTo>
                    <a:pt x="533799" y="332557"/>
                  </a:lnTo>
                  <a:lnTo>
                    <a:pt x="30298" y="1406031"/>
                  </a:lnTo>
                  <a:lnTo>
                    <a:pt x="13291" y="1450426"/>
                  </a:lnTo>
                  <a:lnTo>
                    <a:pt x="3307" y="1495202"/>
                  </a:lnTo>
                  <a:lnTo>
                    <a:pt x="0" y="1539792"/>
                  </a:lnTo>
                  <a:lnTo>
                    <a:pt x="3023" y="1583631"/>
                  </a:lnTo>
                  <a:lnTo>
                    <a:pt x="12032" y="1626150"/>
                  </a:lnTo>
                  <a:lnTo>
                    <a:pt x="26679" y="1666784"/>
                  </a:lnTo>
                  <a:lnTo>
                    <a:pt x="46619" y="1704966"/>
                  </a:lnTo>
                  <a:lnTo>
                    <a:pt x="71505" y="1740128"/>
                  </a:lnTo>
                  <a:lnTo>
                    <a:pt x="100991" y="1771705"/>
                  </a:lnTo>
                  <a:lnTo>
                    <a:pt x="134730" y="1799128"/>
                  </a:lnTo>
                  <a:lnTo>
                    <a:pt x="172378" y="1821833"/>
                  </a:lnTo>
                  <a:lnTo>
                    <a:pt x="213587" y="1839251"/>
                  </a:lnTo>
                  <a:lnTo>
                    <a:pt x="258012" y="1850816"/>
                  </a:lnTo>
                  <a:lnTo>
                    <a:pt x="305306" y="1855961"/>
                  </a:lnTo>
                  <a:lnTo>
                    <a:pt x="650493" y="1868188"/>
                  </a:lnTo>
                  <a:lnTo>
                    <a:pt x="719857" y="1960293"/>
                  </a:lnTo>
                  <a:lnTo>
                    <a:pt x="650493" y="2090707"/>
                  </a:lnTo>
                  <a:lnTo>
                    <a:pt x="650493" y="2772123"/>
                  </a:lnTo>
                  <a:close/>
                </a:path>
              </a:pathLst>
            </a:custGeom>
            <a:solidFill>
              <a:srgbClr val="8C6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85823" y="6359319"/>
              <a:ext cx="1217295" cy="1217930"/>
            </a:xfrm>
            <a:custGeom>
              <a:avLst/>
              <a:gdLst/>
              <a:ahLst/>
              <a:cxnLst/>
              <a:rect l="l" t="t" r="r" b="b"/>
              <a:pathLst>
                <a:path w="1217295" h="1217929">
                  <a:moveTo>
                    <a:pt x="693639" y="1217745"/>
                  </a:moveTo>
                  <a:lnTo>
                    <a:pt x="1140832" y="603982"/>
                  </a:lnTo>
                  <a:lnTo>
                    <a:pt x="1111455" y="466231"/>
                  </a:lnTo>
                  <a:lnTo>
                    <a:pt x="1216725" y="407545"/>
                  </a:lnTo>
                  <a:lnTo>
                    <a:pt x="1143280" y="215999"/>
                  </a:lnTo>
                  <a:lnTo>
                    <a:pt x="991496" y="144271"/>
                  </a:lnTo>
                  <a:lnTo>
                    <a:pt x="789116" y="379017"/>
                  </a:lnTo>
                  <a:lnTo>
                    <a:pt x="252974" y="0"/>
                  </a:lnTo>
                  <a:lnTo>
                    <a:pt x="19585" y="125523"/>
                  </a:lnTo>
                  <a:lnTo>
                    <a:pt x="0" y="282021"/>
                  </a:lnTo>
                  <a:lnTo>
                    <a:pt x="217884" y="483348"/>
                  </a:lnTo>
                  <a:lnTo>
                    <a:pt x="170553" y="717279"/>
                  </a:lnTo>
                  <a:lnTo>
                    <a:pt x="693639" y="1217745"/>
                  </a:lnTo>
                  <a:close/>
                </a:path>
              </a:pathLst>
            </a:custGeom>
            <a:solidFill>
              <a:srgbClr val="D08E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48705" y="5181341"/>
              <a:ext cx="1093470" cy="837565"/>
            </a:xfrm>
            <a:custGeom>
              <a:avLst/>
              <a:gdLst/>
              <a:ahLst/>
              <a:cxnLst/>
              <a:rect l="l" t="t" r="r" b="b"/>
              <a:pathLst>
                <a:path w="1093470" h="837564">
                  <a:moveTo>
                    <a:pt x="73329" y="837269"/>
                  </a:moveTo>
                  <a:lnTo>
                    <a:pt x="382610" y="785919"/>
                  </a:lnTo>
                  <a:lnTo>
                    <a:pt x="848573" y="553618"/>
                  </a:lnTo>
                  <a:lnTo>
                    <a:pt x="888411" y="560572"/>
                  </a:lnTo>
                  <a:lnTo>
                    <a:pt x="928125" y="559731"/>
                  </a:lnTo>
                  <a:lnTo>
                    <a:pt x="966442" y="550638"/>
                  </a:lnTo>
                  <a:lnTo>
                    <a:pt x="1002092" y="532833"/>
                  </a:lnTo>
                  <a:lnTo>
                    <a:pt x="1033801" y="505859"/>
                  </a:lnTo>
                  <a:lnTo>
                    <a:pt x="1060299" y="469256"/>
                  </a:lnTo>
                  <a:lnTo>
                    <a:pt x="1080313" y="422567"/>
                  </a:lnTo>
                  <a:lnTo>
                    <a:pt x="1092571" y="365332"/>
                  </a:lnTo>
                  <a:lnTo>
                    <a:pt x="1093220" y="318901"/>
                  </a:lnTo>
                  <a:lnTo>
                    <a:pt x="1083568" y="279102"/>
                  </a:lnTo>
                  <a:lnTo>
                    <a:pt x="1065308" y="244790"/>
                  </a:lnTo>
                  <a:lnTo>
                    <a:pt x="1040135" y="214821"/>
                  </a:lnTo>
                  <a:lnTo>
                    <a:pt x="1009742" y="188050"/>
                  </a:lnTo>
                  <a:lnTo>
                    <a:pt x="975824" y="163333"/>
                  </a:lnTo>
                  <a:lnTo>
                    <a:pt x="904188" y="115484"/>
                  </a:lnTo>
                  <a:lnTo>
                    <a:pt x="869859" y="90063"/>
                  </a:lnTo>
                  <a:lnTo>
                    <a:pt x="838780" y="62118"/>
                  </a:lnTo>
                  <a:lnTo>
                    <a:pt x="779041" y="24698"/>
                  </a:lnTo>
                  <a:lnTo>
                    <a:pt x="739462" y="12190"/>
                  </a:lnTo>
                  <a:lnTo>
                    <a:pt x="694975" y="3929"/>
                  </a:lnTo>
                  <a:lnTo>
                    <a:pt x="646755" y="0"/>
                  </a:lnTo>
                  <a:lnTo>
                    <a:pt x="595977" y="487"/>
                  </a:lnTo>
                  <a:lnTo>
                    <a:pt x="543814" y="5475"/>
                  </a:lnTo>
                  <a:lnTo>
                    <a:pt x="491442" y="15048"/>
                  </a:lnTo>
                  <a:lnTo>
                    <a:pt x="440036" y="29292"/>
                  </a:lnTo>
                  <a:lnTo>
                    <a:pt x="390768" y="48291"/>
                  </a:lnTo>
                  <a:lnTo>
                    <a:pt x="344815" y="72129"/>
                  </a:lnTo>
                  <a:lnTo>
                    <a:pt x="303350" y="100891"/>
                  </a:lnTo>
                  <a:lnTo>
                    <a:pt x="267548" y="134661"/>
                  </a:lnTo>
                  <a:lnTo>
                    <a:pt x="247195" y="106960"/>
                  </a:lnTo>
                  <a:lnTo>
                    <a:pt x="217943" y="89416"/>
                  </a:lnTo>
                  <a:lnTo>
                    <a:pt x="182619" y="81741"/>
                  </a:lnTo>
                  <a:lnTo>
                    <a:pt x="144051" y="83645"/>
                  </a:lnTo>
                  <a:lnTo>
                    <a:pt x="105066" y="94840"/>
                  </a:lnTo>
                  <a:lnTo>
                    <a:pt x="68493" y="115039"/>
                  </a:lnTo>
                  <a:lnTo>
                    <a:pt x="37159" y="143951"/>
                  </a:lnTo>
                  <a:lnTo>
                    <a:pt x="13891" y="181290"/>
                  </a:lnTo>
                  <a:lnTo>
                    <a:pt x="1517" y="226767"/>
                  </a:lnTo>
                  <a:lnTo>
                    <a:pt x="0" y="433226"/>
                  </a:lnTo>
                  <a:lnTo>
                    <a:pt x="26100" y="630746"/>
                  </a:lnTo>
                  <a:lnTo>
                    <a:pt x="57862" y="778901"/>
                  </a:lnTo>
                  <a:lnTo>
                    <a:pt x="73329" y="837269"/>
                  </a:lnTo>
                  <a:close/>
                </a:path>
              </a:pathLst>
            </a:custGeom>
            <a:solidFill>
              <a:srgbClr val="532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39614" y="6314489"/>
              <a:ext cx="828040" cy="2527300"/>
            </a:xfrm>
            <a:custGeom>
              <a:avLst/>
              <a:gdLst/>
              <a:ahLst/>
              <a:cxnLst/>
              <a:rect l="l" t="t" r="r" b="b"/>
              <a:pathLst>
                <a:path w="828039" h="2527300">
                  <a:moveTo>
                    <a:pt x="26113" y="2526781"/>
                  </a:moveTo>
                  <a:lnTo>
                    <a:pt x="636516" y="2470540"/>
                  </a:lnTo>
                  <a:lnTo>
                    <a:pt x="654992" y="2370831"/>
                  </a:lnTo>
                  <a:lnTo>
                    <a:pt x="701698" y="2144198"/>
                  </a:lnTo>
                  <a:lnTo>
                    <a:pt x="763551" y="1899377"/>
                  </a:lnTo>
                  <a:lnTo>
                    <a:pt x="827471" y="1745109"/>
                  </a:lnTo>
                  <a:lnTo>
                    <a:pt x="780956" y="1691313"/>
                  </a:lnTo>
                  <a:lnTo>
                    <a:pt x="713122" y="1710060"/>
                  </a:lnTo>
                  <a:lnTo>
                    <a:pt x="554707" y="1761207"/>
                  </a:lnTo>
                  <a:lnTo>
                    <a:pt x="373341" y="1837112"/>
                  </a:lnTo>
                  <a:lnTo>
                    <a:pt x="236653" y="1930134"/>
                  </a:lnTo>
                  <a:lnTo>
                    <a:pt x="152116" y="2079067"/>
                  </a:lnTo>
                  <a:lnTo>
                    <a:pt x="85481" y="2277974"/>
                  </a:lnTo>
                  <a:lnTo>
                    <a:pt x="41797" y="2452124"/>
                  </a:lnTo>
                  <a:lnTo>
                    <a:pt x="26113" y="2526781"/>
                  </a:lnTo>
                  <a:close/>
                </a:path>
                <a:path w="828039" h="2527300">
                  <a:moveTo>
                    <a:pt x="316626" y="814275"/>
                  </a:moveTo>
                  <a:lnTo>
                    <a:pt x="585105" y="691196"/>
                  </a:lnTo>
                  <a:lnTo>
                    <a:pt x="656917" y="455635"/>
                  </a:lnTo>
                  <a:lnTo>
                    <a:pt x="654469" y="390428"/>
                  </a:lnTo>
                  <a:lnTo>
                    <a:pt x="682214" y="372496"/>
                  </a:lnTo>
                  <a:lnTo>
                    <a:pt x="738521" y="188286"/>
                  </a:lnTo>
                  <a:lnTo>
                    <a:pt x="616114" y="130414"/>
                  </a:lnTo>
                  <a:lnTo>
                    <a:pt x="82420" y="0"/>
                  </a:lnTo>
                  <a:lnTo>
                    <a:pt x="0" y="44829"/>
                  </a:lnTo>
                  <a:lnTo>
                    <a:pt x="105270" y="299953"/>
                  </a:lnTo>
                  <a:lnTo>
                    <a:pt x="212172" y="445039"/>
                  </a:lnTo>
                  <a:lnTo>
                    <a:pt x="178714" y="477643"/>
                  </a:lnTo>
                  <a:lnTo>
                    <a:pt x="316626" y="814275"/>
                  </a:lnTo>
                  <a:close/>
                </a:path>
              </a:pathLst>
            </a:custGeom>
            <a:solidFill>
              <a:srgbClr val="E7D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1002" y="5505104"/>
              <a:ext cx="2751455" cy="2838450"/>
            </a:xfrm>
            <a:custGeom>
              <a:avLst/>
              <a:gdLst/>
              <a:ahLst/>
              <a:cxnLst/>
              <a:rect l="l" t="t" r="r" b="b"/>
              <a:pathLst>
                <a:path w="2751454" h="2838450">
                  <a:moveTo>
                    <a:pt x="185773" y="79576"/>
                  </a:moveTo>
                  <a:lnTo>
                    <a:pt x="403434" y="79576"/>
                  </a:lnTo>
                  <a:lnTo>
                    <a:pt x="357033" y="78656"/>
                  </a:lnTo>
                  <a:lnTo>
                    <a:pt x="308591" y="66867"/>
                  </a:lnTo>
                  <a:lnTo>
                    <a:pt x="258790" y="41539"/>
                  </a:lnTo>
                  <a:lnTo>
                    <a:pt x="208308" y="0"/>
                  </a:lnTo>
                  <a:lnTo>
                    <a:pt x="204891" y="20950"/>
                  </a:lnTo>
                  <a:lnTo>
                    <a:pt x="191987" y="67958"/>
                  </a:lnTo>
                  <a:lnTo>
                    <a:pt x="185773" y="79576"/>
                  </a:lnTo>
                  <a:close/>
                </a:path>
                <a:path w="2751454" h="2838450">
                  <a:moveTo>
                    <a:pt x="422928" y="1055542"/>
                  </a:moveTo>
                  <a:lnTo>
                    <a:pt x="534726" y="939799"/>
                  </a:lnTo>
                  <a:lnTo>
                    <a:pt x="534726" y="706683"/>
                  </a:lnTo>
                  <a:lnTo>
                    <a:pt x="578258" y="701329"/>
                  </a:lnTo>
                  <a:lnTo>
                    <a:pt x="619183" y="686186"/>
                  </a:lnTo>
                  <a:lnTo>
                    <a:pt x="656831" y="662638"/>
                  </a:lnTo>
                  <a:lnTo>
                    <a:pt x="690530" y="632066"/>
                  </a:lnTo>
                  <a:lnTo>
                    <a:pt x="719607" y="595852"/>
                  </a:lnTo>
                  <a:lnTo>
                    <a:pt x="743393" y="555378"/>
                  </a:lnTo>
                  <a:lnTo>
                    <a:pt x="761214" y="512026"/>
                  </a:lnTo>
                  <a:lnTo>
                    <a:pt x="772399" y="467178"/>
                  </a:lnTo>
                  <a:lnTo>
                    <a:pt x="776276" y="422216"/>
                  </a:lnTo>
                  <a:lnTo>
                    <a:pt x="776276" y="230670"/>
                  </a:lnTo>
                  <a:lnTo>
                    <a:pt x="767810" y="189406"/>
                  </a:lnTo>
                  <a:lnTo>
                    <a:pt x="742818" y="154867"/>
                  </a:lnTo>
                  <a:lnTo>
                    <a:pt x="706047" y="126350"/>
                  </a:lnTo>
                  <a:lnTo>
                    <a:pt x="661909" y="99531"/>
                  </a:lnTo>
                  <a:lnTo>
                    <a:pt x="614189" y="76924"/>
                  </a:lnTo>
                  <a:lnTo>
                    <a:pt x="566673" y="61041"/>
                  </a:lnTo>
                  <a:lnTo>
                    <a:pt x="523147" y="54395"/>
                  </a:lnTo>
                  <a:lnTo>
                    <a:pt x="487396" y="59501"/>
                  </a:lnTo>
                  <a:lnTo>
                    <a:pt x="447115" y="72301"/>
                  </a:lnTo>
                  <a:lnTo>
                    <a:pt x="403434" y="79576"/>
                  </a:lnTo>
                  <a:lnTo>
                    <a:pt x="185773" y="79576"/>
                  </a:lnTo>
                  <a:lnTo>
                    <a:pt x="165619" y="117258"/>
                  </a:lnTo>
                  <a:lnTo>
                    <a:pt x="121807" y="145086"/>
                  </a:lnTo>
                  <a:lnTo>
                    <a:pt x="74935" y="151899"/>
                  </a:lnTo>
                  <a:lnTo>
                    <a:pt x="16690" y="175002"/>
                  </a:lnTo>
                  <a:lnTo>
                    <a:pt x="0" y="218648"/>
                  </a:lnTo>
                  <a:lnTo>
                    <a:pt x="1338" y="234542"/>
                  </a:lnTo>
                  <a:lnTo>
                    <a:pt x="4360" y="253798"/>
                  </a:lnTo>
                  <a:lnTo>
                    <a:pt x="8377" y="275500"/>
                  </a:lnTo>
                  <a:lnTo>
                    <a:pt x="9193" y="281206"/>
                  </a:lnTo>
                  <a:lnTo>
                    <a:pt x="34694" y="333117"/>
                  </a:lnTo>
                  <a:lnTo>
                    <a:pt x="64276" y="364345"/>
                  </a:lnTo>
                  <a:lnTo>
                    <a:pt x="113647" y="390428"/>
                  </a:lnTo>
                  <a:lnTo>
                    <a:pt x="105690" y="410003"/>
                  </a:lnTo>
                  <a:lnTo>
                    <a:pt x="83045" y="452273"/>
                  </a:lnTo>
                  <a:lnTo>
                    <a:pt x="47547" y="494390"/>
                  </a:lnTo>
                  <a:lnTo>
                    <a:pt x="1032" y="513507"/>
                  </a:lnTo>
                  <a:lnTo>
                    <a:pt x="1032" y="809385"/>
                  </a:lnTo>
                  <a:lnTo>
                    <a:pt x="422928" y="1055542"/>
                  </a:lnTo>
                  <a:close/>
                </a:path>
                <a:path w="2751454" h="2838450">
                  <a:moveTo>
                    <a:pt x="355196" y="2838146"/>
                  </a:moveTo>
                  <a:lnTo>
                    <a:pt x="463233" y="2794258"/>
                  </a:lnTo>
                  <a:lnTo>
                    <a:pt x="566450" y="2712010"/>
                  </a:lnTo>
                  <a:lnTo>
                    <a:pt x="643809" y="2632513"/>
                  </a:lnTo>
                  <a:lnTo>
                    <a:pt x="674270" y="2596879"/>
                  </a:lnTo>
                  <a:lnTo>
                    <a:pt x="525750" y="2473800"/>
                  </a:lnTo>
                  <a:lnTo>
                    <a:pt x="501421" y="2461166"/>
                  </a:lnTo>
                  <a:lnTo>
                    <a:pt x="444349" y="2434472"/>
                  </a:lnTo>
                  <a:lnTo>
                    <a:pt x="378402" y="2410528"/>
                  </a:lnTo>
                  <a:lnTo>
                    <a:pt x="327451" y="2406147"/>
                  </a:lnTo>
                  <a:lnTo>
                    <a:pt x="15721" y="2504773"/>
                  </a:lnTo>
                  <a:lnTo>
                    <a:pt x="15721" y="2815323"/>
                  </a:lnTo>
                  <a:lnTo>
                    <a:pt x="156081" y="2828568"/>
                  </a:lnTo>
                  <a:lnTo>
                    <a:pt x="269103" y="2836643"/>
                  </a:lnTo>
                  <a:lnTo>
                    <a:pt x="355196" y="2838146"/>
                  </a:lnTo>
                  <a:close/>
                </a:path>
                <a:path w="2751454" h="2838450">
                  <a:moveTo>
                    <a:pt x="2243527" y="2311597"/>
                  </a:moveTo>
                  <a:lnTo>
                    <a:pt x="2322623" y="2288645"/>
                  </a:lnTo>
                  <a:lnTo>
                    <a:pt x="2394012" y="2265121"/>
                  </a:lnTo>
                  <a:lnTo>
                    <a:pt x="2457943" y="2241168"/>
                  </a:lnTo>
                  <a:lnTo>
                    <a:pt x="2514666" y="2216925"/>
                  </a:lnTo>
                  <a:lnTo>
                    <a:pt x="2564430" y="2192536"/>
                  </a:lnTo>
                  <a:lnTo>
                    <a:pt x="2607484" y="2168141"/>
                  </a:lnTo>
                  <a:lnTo>
                    <a:pt x="2644078" y="2143881"/>
                  </a:lnTo>
                  <a:lnTo>
                    <a:pt x="2674460" y="2119899"/>
                  </a:lnTo>
                  <a:lnTo>
                    <a:pt x="2717590" y="2073334"/>
                  </a:lnTo>
                  <a:lnTo>
                    <a:pt x="2738867" y="2029575"/>
                  </a:lnTo>
                  <a:lnTo>
                    <a:pt x="2748947" y="1950335"/>
                  </a:lnTo>
                  <a:lnTo>
                    <a:pt x="2751147" y="1896826"/>
                  </a:lnTo>
                  <a:lnTo>
                    <a:pt x="2751350" y="1839327"/>
                  </a:lnTo>
                  <a:lnTo>
                    <a:pt x="2749476" y="1781788"/>
                  </a:lnTo>
                  <a:lnTo>
                    <a:pt x="2738332" y="1747503"/>
                  </a:lnTo>
                  <a:lnTo>
                    <a:pt x="2713570" y="1723916"/>
                  </a:lnTo>
                  <a:lnTo>
                    <a:pt x="2680852" y="1714390"/>
                  </a:lnTo>
                  <a:lnTo>
                    <a:pt x="2645838" y="1722286"/>
                  </a:lnTo>
                  <a:lnTo>
                    <a:pt x="2441827" y="1826618"/>
                  </a:lnTo>
                  <a:lnTo>
                    <a:pt x="2305098" y="1826618"/>
                  </a:lnTo>
                  <a:lnTo>
                    <a:pt x="2118672" y="1991266"/>
                  </a:lnTo>
                  <a:lnTo>
                    <a:pt x="2243527" y="2311597"/>
                  </a:lnTo>
                  <a:close/>
                </a:path>
                <a:path w="2751454" h="2838450">
                  <a:moveTo>
                    <a:pt x="2305098" y="1826618"/>
                  </a:moveTo>
                  <a:lnTo>
                    <a:pt x="2441827" y="1826618"/>
                  </a:lnTo>
                  <a:lnTo>
                    <a:pt x="2465505" y="1776744"/>
                  </a:lnTo>
                  <a:lnTo>
                    <a:pt x="2460494" y="1741237"/>
                  </a:lnTo>
                  <a:lnTo>
                    <a:pt x="2441253" y="1722541"/>
                  </a:lnTo>
                  <a:lnTo>
                    <a:pt x="2422241" y="1723101"/>
                  </a:lnTo>
                  <a:lnTo>
                    <a:pt x="2418926" y="1726247"/>
                  </a:lnTo>
                  <a:lnTo>
                    <a:pt x="2412857" y="1731762"/>
                  </a:lnTo>
                  <a:lnTo>
                    <a:pt x="2404339" y="1739263"/>
                  </a:lnTo>
                  <a:lnTo>
                    <a:pt x="2393680" y="1748369"/>
                  </a:lnTo>
                  <a:lnTo>
                    <a:pt x="2354954" y="1748458"/>
                  </a:lnTo>
                  <a:lnTo>
                    <a:pt x="2349499" y="1751693"/>
                  </a:lnTo>
                  <a:lnTo>
                    <a:pt x="2345533" y="1790754"/>
                  </a:lnTo>
                  <a:lnTo>
                    <a:pt x="2305098" y="1826618"/>
                  </a:lnTo>
                  <a:close/>
                </a:path>
                <a:path w="2751454" h="2838450">
                  <a:moveTo>
                    <a:pt x="2354954" y="1748458"/>
                  </a:moveTo>
                  <a:lnTo>
                    <a:pt x="2380075" y="1748458"/>
                  </a:lnTo>
                  <a:lnTo>
                    <a:pt x="2363180" y="1743580"/>
                  </a:lnTo>
                  <a:lnTo>
                    <a:pt x="2354954" y="1748458"/>
                  </a:lnTo>
                  <a:close/>
                </a:path>
                <a:path w="2751454" h="2838450">
                  <a:moveTo>
                    <a:pt x="574712" y="1265835"/>
                  </a:moveTo>
                  <a:lnTo>
                    <a:pt x="599194" y="1183511"/>
                  </a:lnTo>
                  <a:lnTo>
                    <a:pt x="422112" y="1057172"/>
                  </a:lnTo>
                  <a:lnTo>
                    <a:pt x="317614" y="1155798"/>
                  </a:lnTo>
                  <a:lnTo>
                    <a:pt x="425376" y="1155798"/>
                  </a:lnTo>
                  <a:lnTo>
                    <a:pt x="437196" y="1158460"/>
                  </a:lnTo>
                  <a:lnTo>
                    <a:pt x="447715" y="1165477"/>
                  </a:lnTo>
                  <a:lnTo>
                    <a:pt x="458082" y="1173565"/>
                  </a:lnTo>
                  <a:lnTo>
                    <a:pt x="469443" y="1179436"/>
                  </a:lnTo>
                  <a:lnTo>
                    <a:pt x="475971" y="1181066"/>
                  </a:lnTo>
                  <a:lnTo>
                    <a:pt x="489844" y="1181066"/>
                  </a:lnTo>
                  <a:lnTo>
                    <a:pt x="520318" y="1189268"/>
                  </a:lnTo>
                  <a:lnTo>
                    <a:pt x="547579" y="1208779"/>
                  </a:lnTo>
                  <a:lnTo>
                    <a:pt x="567190" y="1235626"/>
                  </a:lnTo>
                  <a:lnTo>
                    <a:pt x="574712" y="1265835"/>
                  </a:lnTo>
                  <a:close/>
                </a:path>
                <a:path w="2751454" h="2838450">
                  <a:moveTo>
                    <a:pt x="75479" y="1238937"/>
                  </a:moveTo>
                  <a:lnTo>
                    <a:pt x="229525" y="1238937"/>
                  </a:lnTo>
                  <a:lnTo>
                    <a:pt x="22249" y="1110153"/>
                  </a:lnTo>
                  <a:lnTo>
                    <a:pt x="75479" y="1238937"/>
                  </a:lnTo>
                  <a:close/>
                </a:path>
                <a:path w="2751454" h="2838450">
                  <a:moveTo>
                    <a:pt x="210794" y="1308016"/>
                  </a:moveTo>
                  <a:lnTo>
                    <a:pt x="247478" y="1302515"/>
                  </a:lnTo>
                  <a:lnTo>
                    <a:pt x="264309" y="1286773"/>
                  </a:lnTo>
                  <a:lnTo>
                    <a:pt x="276856" y="1266447"/>
                  </a:lnTo>
                  <a:lnTo>
                    <a:pt x="288790" y="1245204"/>
                  </a:lnTo>
                  <a:lnTo>
                    <a:pt x="303785" y="1226711"/>
                  </a:lnTo>
                  <a:lnTo>
                    <a:pt x="316370" y="1217962"/>
                  </a:lnTo>
                  <a:lnTo>
                    <a:pt x="330409" y="1211734"/>
                  </a:lnTo>
                  <a:lnTo>
                    <a:pt x="345212" y="1206882"/>
                  </a:lnTo>
                  <a:lnTo>
                    <a:pt x="360092" y="1202258"/>
                  </a:lnTo>
                  <a:lnTo>
                    <a:pt x="377408" y="1195228"/>
                  </a:lnTo>
                  <a:lnTo>
                    <a:pt x="397018" y="1183919"/>
                  </a:lnTo>
                  <a:lnTo>
                    <a:pt x="414487" y="1170164"/>
                  </a:lnTo>
                  <a:lnTo>
                    <a:pt x="425376" y="1155798"/>
                  </a:lnTo>
                  <a:lnTo>
                    <a:pt x="317614" y="1155798"/>
                  </a:lnTo>
                  <a:lnTo>
                    <a:pt x="229525" y="1238937"/>
                  </a:lnTo>
                  <a:lnTo>
                    <a:pt x="75479" y="1238937"/>
                  </a:lnTo>
                  <a:lnTo>
                    <a:pt x="93419" y="1282341"/>
                  </a:lnTo>
                  <a:lnTo>
                    <a:pt x="132836" y="1282341"/>
                  </a:lnTo>
                  <a:lnTo>
                    <a:pt x="210794" y="1308016"/>
                  </a:lnTo>
                  <a:close/>
                </a:path>
                <a:path w="2751454" h="2838450">
                  <a:moveTo>
                    <a:pt x="95693" y="1287843"/>
                  </a:moveTo>
                  <a:lnTo>
                    <a:pt x="132836" y="1282341"/>
                  </a:lnTo>
                  <a:lnTo>
                    <a:pt x="93419" y="1282341"/>
                  </a:lnTo>
                  <a:lnTo>
                    <a:pt x="95693" y="1287843"/>
                  </a:lnTo>
                  <a:close/>
                </a:path>
              </a:pathLst>
            </a:custGeom>
            <a:solidFill>
              <a:srgbClr val="E6B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01565" y="6122128"/>
              <a:ext cx="355600" cy="241300"/>
            </a:xfrm>
            <a:custGeom>
              <a:avLst/>
              <a:gdLst/>
              <a:ahLst/>
              <a:cxnLst/>
              <a:rect l="l" t="t" r="r" b="b"/>
              <a:pathLst>
                <a:path w="355600" h="241300">
                  <a:moveTo>
                    <a:pt x="352532" y="241266"/>
                  </a:moveTo>
                  <a:lnTo>
                    <a:pt x="354980" y="90475"/>
                  </a:lnTo>
                  <a:lnTo>
                    <a:pt x="232037" y="76338"/>
                  </a:lnTo>
                  <a:lnTo>
                    <a:pt x="117510" y="45237"/>
                  </a:lnTo>
                  <a:lnTo>
                    <a:pt x="32973" y="14136"/>
                  </a:lnTo>
                  <a:lnTo>
                    <a:pt x="0" y="0"/>
                  </a:lnTo>
                  <a:lnTo>
                    <a:pt x="7408" y="20198"/>
                  </a:lnTo>
                  <a:lnTo>
                    <a:pt x="40802" y="67652"/>
                  </a:lnTo>
                  <a:lnTo>
                    <a:pt x="147704" y="189101"/>
                  </a:lnTo>
                  <a:lnTo>
                    <a:pt x="180690" y="212636"/>
                  </a:lnTo>
                  <a:lnTo>
                    <a:pt x="204738" y="214165"/>
                  </a:lnTo>
                  <a:lnTo>
                    <a:pt x="217068" y="213553"/>
                  </a:lnTo>
                  <a:lnTo>
                    <a:pt x="251890" y="213986"/>
                  </a:lnTo>
                  <a:lnTo>
                    <a:pt x="286330" y="218851"/>
                  </a:lnTo>
                  <a:lnTo>
                    <a:pt x="320004" y="227996"/>
                  </a:lnTo>
                  <a:lnTo>
                    <a:pt x="352532" y="241266"/>
                  </a:lnTo>
                  <a:close/>
                </a:path>
              </a:pathLst>
            </a:custGeom>
            <a:solidFill>
              <a:srgbClr val="D08E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99459" y="6561462"/>
              <a:ext cx="3325495" cy="2014220"/>
            </a:xfrm>
            <a:custGeom>
              <a:avLst/>
              <a:gdLst/>
              <a:ahLst/>
              <a:cxnLst/>
              <a:rect l="l" t="t" r="r" b="b"/>
              <a:pathLst>
                <a:path w="3325495" h="2014220">
                  <a:moveTo>
                    <a:pt x="1895676" y="1906497"/>
                  </a:moveTo>
                  <a:lnTo>
                    <a:pt x="1873642" y="1857782"/>
                  </a:lnTo>
                  <a:lnTo>
                    <a:pt x="1853777" y="1798294"/>
                  </a:lnTo>
                  <a:lnTo>
                    <a:pt x="1845489" y="1754075"/>
                  </a:lnTo>
                  <a:lnTo>
                    <a:pt x="1842097" y="1709245"/>
                  </a:lnTo>
                  <a:lnTo>
                    <a:pt x="1843449" y="1664415"/>
                  </a:lnTo>
                  <a:lnTo>
                    <a:pt x="1846152" y="1641185"/>
                  </a:lnTo>
                  <a:lnTo>
                    <a:pt x="1848549" y="1617955"/>
                  </a:lnTo>
                  <a:lnTo>
                    <a:pt x="1847529" y="1571495"/>
                  </a:lnTo>
                  <a:lnTo>
                    <a:pt x="1834370" y="1530230"/>
                  </a:lnTo>
                  <a:lnTo>
                    <a:pt x="1815703" y="1490801"/>
                  </a:lnTo>
                  <a:lnTo>
                    <a:pt x="1795378" y="1439552"/>
                  </a:lnTo>
                  <a:lnTo>
                    <a:pt x="1781021" y="1386469"/>
                  </a:lnTo>
                  <a:lnTo>
                    <a:pt x="1772784" y="1332163"/>
                  </a:lnTo>
                  <a:lnTo>
                    <a:pt x="1770821" y="1277247"/>
                  </a:lnTo>
                  <a:lnTo>
                    <a:pt x="1772567" y="1238746"/>
                  </a:lnTo>
                  <a:lnTo>
                    <a:pt x="1775003" y="1200323"/>
                  </a:lnTo>
                  <a:lnTo>
                    <a:pt x="1775755" y="1162051"/>
                  </a:lnTo>
                  <a:lnTo>
                    <a:pt x="1772453" y="1124010"/>
                  </a:lnTo>
                  <a:lnTo>
                    <a:pt x="1758452" y="1074659"/>
                  </a:lnTo>
                  <a:lnTo>
                    <a:pt x="1738791" y="1026912"/>
                  </a:lnTo>
                  <a:lnTo>
                    <a:pt x="1719435" y="979013"/>
                  </a:lnTo>
                  <a:lnTo>
                    <a:pt x="1706353" y="929203"/>
                  </a:lnTo>
                  <a:lnTo>
                    <a:pt x="1704070" y="908889"/>
                  </a:lnTo>
                  <a:lnTo>
                    <a:pt x="1702783" y="888347"/>
                  </a:lnTo>
                  <a:lnTo>
                    <a:pt x="1701648" y="867651"/>
                  </a:lnTo>
                  <a:lnTo>
                    <a:pt x="1699824" y="846879"/>
                  </a:lnTo>
                  <a:lnTo>
                    <a:pt x="1693831" y="814237"/>
                  </a:lnTo>
                  <a:lnTo>
                    <a:pt x="1684319" y="780755"/>
                  </a:lnTo>
                  <a:lnTo>
                    <a:pt x="1672971" y="747731"/>
                  </a:lnTo>
                  <a:lnTo>
                    <a:pt x="1661470" y="716464"/>
                  </a:lnTo>
                  <a:lnTo>
                    <a:pt x="1688400" y="1600023"/>
                  </a:lnTo>
                  <a:lnTo>
                    <a:pt x="1699008" y="1684792"/>
                  </a:lnTo>
                  <a:lnTo>
                    <a:pt x="1716410" y="1734837"/>
                  </a:lnTo>
                  <a:lnTo>
                    <a:pt x="1741110" y="1780309"/>
                  </a:lnTo>
                  <a:lnTo>
                    <a:pt x="1772249" y="1820708"/>
                  </a:lnTo>
                  <a:lnTo>
                    <a:pt x="1808963" y="1855539"/>
                  </a:lnTo>
                  <a:lnTo>
                    <a:pt x="1850393" y="1884301"/>
                  </a:lnTo>
                  <a:lnTo>
                    <a:pt x="1895676" y="1906497"/>
                  </a:lnTo>
                  <a:close/>
                </a:path>
                <a:path w="3325495" h="2014220">
                  <a:moveTo>
                    <a:pt x="3167076" y="733581"/>
                  </a:moveTo>
                  <a:lnTo>
                    <a:pt x="3215222" y="692012"/>
                  </a:lnTo>
                  <a:lnTo>
                    <a:pt x="3121377" y="413251"/>
                  </a:lnTo>
                  <a:lnTo>
                    <a:pt x="3109009" y="402081"/>
                  </a:lnTo>
                  <a:lnTo>
                    <a:pt x="3089755" y="403979"/>
                  </a:lnTo>
                  <a:lnTo>
                    <a:pt x="3072032" y="417033"/>
                  </a:lnTo>
                  <a:lnTo>
                    <a:pt x="3064254" y="439333"/>
                  </a:lnTo>
                  <a:lnTo>
                    <a:pt x="3096080" y="530827"/>
                  </a:lnTo>
                  <a:lnTo>
                    <a:pt x="3128976" y="625021"/>
                  </a:lnTo>
                  <a:lnTo>
                    <a:pt x="3167076" y="733581"/>
                  </a:lnTo>
                  <a:close/>
                </a:path>
                <a:path w="3325495" h="2014220">
                  <a:moveTo>
                    <a:pt x="3289585" y="1051186"/>
                  </a:moveTo>
                  <a:lnTo>
                    <a:pt x="3306212" y="1045965"/>
                  </a:lnTo>
                  <a:lnTo>
                    <a:pt x="3320390" y="1033713"/>
                  </a:lnTo>
                  <a:lnTo>
                    <a:pt x="3325389" y="1018863"/>
                  </a:lnTo>
                  <a:lnTo>
                    <a:pt x="3246232" y="789007"/>
                  </a:lnTo>
                  <a:lnTo>
                    <a:pt x="3202166" y="837913"/>
                  </a:lnTo>
                  <a:lnTo>
                    <a:pt x="3231225" y="919779"/>
                  </a:lnTo>
                  <a:lnTo>
                    <a:pt x="3254699" y="984833"/>
                  </a:lnTo>
                  <a:lnTo>
                    <a:pt x="3270675" y="1028186"/>
                  </a:lnTo>
                  <a:lnTo>
                    <a:pt x="3277242" y="1044946"/>
                  </a:lnTo>
                  <a:lnTo>
                    <a:pt x="3289585" y="1051186"/>
                  </a:lnTo>
                  <a:close/>
                </a:path>
                <a:path w="3325495" h="2014220">
                  <a:moveTo>
                    <a:pt x="784220" y="1445155"/>
                  </a:moveTo>
                  <a:lnTo>
                    <a:pt x="750044" y="1419535"/>
                  </a:lnTo>
                  <a:lnTo>
                    <a:pt x="709013" y="1403344"/>
                  </a:lnTo>
                  <a:lnTo>
                    <a:pt x="665241" y="1390753"/>
                  </a:lnTo>
                  <a:lnTo>
                    <a:pt x="622839" y="1375931"/>
                  </a:lnTo>
                  <a:lnTo>
                    <a:pt x="585921" y="1353050"/>
                  </a:lnTo>
                  <a:lnTo>
                    <a:pt x="574573" y="1341282"/>
                  </a:lnTo>
                  <a:lnTo>
                    <a:pt x="554019" y="1315912"/>
                  </a:lnTo>
                  <a:lnTo>
                    <a:pt x="542671" y="1304145"/>
                  </a:lnTo>
                  <a:lnTo>
                    <a:pt x="506601" y="1281570"/>
                  </a:lnTo>
                  <a:lnTo>
                    <a:pt x="465048" y="1267329"/>
                  </a:lnTo>
                  <a:lnTo>
                    <a:pt x="422516" y="1255083"/>
                  </a:lnTo>
                  <a:lnTo>
                    <a:pt x="383509" y="1238494"/>
                  </a:lnTo>
                  <a:lnTo>
                    <a:pt x="352532" y="1211224"/>
                  </a:lnTo>
                  <a:lnTo>
                    <a:pt x="337562" y="1183562"/>
                  </a:lnTo>
                  <a:lnTo>
                    <a:pt x="325806" y="1153760"/>
                  </a:lnTo>
                  <a:lnTo>
                    <a:pt x="311908" y="1126404"/>
                  </a:lnTo>
                  <a:lnTo>
                    <a:pt x="290512" y="1106078"/>
                  </a:lnTo>
                  <a:lnTo>
                    <a:pt x="290512" y="790638"/>
                  </a:lnTo>
                  <a:lnTo>
                    <a:pt x="282785" y="830692"/>
                  </a:lnTo>
                  <a:lnTo>
                    <a:pt x="271539" y="872656"/>
                  </a:lnTo>
                  <a:lnTo>
                    <a:pt x="254479" y="911106"/>
                  </a:lnTo>
                  <a:lnTo>
                    <a:pt x="229309" y="940614"/>
                  </a:lnTo>
                  <a:lnTo>
                    <a:pt x="211968" y="952229"/>
                  </a:lnTo>
                  <a:lnTo>
                    <a:pt x="203603" y="958266"/>
                  </a:lnTo>
                  <a:lnTo>
                    <a:pt x="195851" y="965067"/>
                  </a:lnTo>
                  <a:lnTo>
                    <a:pt x="179147" y="990462"/>
                  </a:lnTo>
                  <a:lnTo>
                    <a:pt x="169329" y="1020289"/>
                  </a:lnTo>
                  <a:lnTo>
                    <a:pt x="160735" y="1051034"/>
                  </a:lnTo>
                  <a:lnTo>
                    <a:pt x="147704" y="1079180"/>
                  </a:lnTo>
                  <a:lnTo>
                    <a:pt x="115266" y="1109886"/>
                  </a:lnTo>
                  <a:lnTo>
                    <a:pt x="75484" y="1134096"/>
                  </a:lnTo>
                  <a:lnTo>
                    <a:pt x="39374" y="1159988"/>
                  </a:lnTo>
                  <a:lnTo>
                    <a:pt x="17953" y="1195738"/>
                  </a:lnTo>
                  <a:lnTo>
                    <a:pt x="15676" y="1211224"/>
                  </a:lnTo>
                  <a:lnTo>
                    <a:pt x="12955" y="1230277"/>
                  </a:lnTo>
                  <a:lnTo>
                    <a:pt x="8198" y="1247661"/>
                  </a:lnTo>
                  <a:lnTo>
                    <a:pt x="0" y="1256869"/>
                  </a:lnTo>
                  <a:lnTo>
                    <a:pt x="784220" y="1445155"/>
                  </a:lnTo>
                  <a:close/>
                </a:path>
                <a:path w="3325495" h="2014220">
                  <a:moveTo>
                    <a:pt x="412856" y="1944870"/>
                  </a:moveTo>
                  <a:lnTo>
                    <a:pt x="434953" y="1939916"/>
                  </a:lnTo>
                  <a:lnTo>
                    <a:pt x="448570" y="1932058"/>
                  </a:lnTo>
                  <a:lnTo>
                    <a:pt x="460658" y="1921678"/>
                  </a:lnTo>
                  <a:lnTo>
                    <a:pt x="472134" y="1910229"/>
                  </a:lnTo>
                  <a:lnTo>
                    <a:pt x="483915" y="1899161"/>
                  </a:lnTo>
                  <a:lnTo>
                    <a:pt x="513165" y="1881713"/>
                  </a:lnTo>
                  <a:lnTo>
                    <a:pt x="545935" y="1871448"/>
                  </a:lnTo>
                  <a:lnTo>
                    <a:pt x="580540" y="1865462"/>
                  </a:lnTo>
                  <a:lnTo>
                    <a:pt x="615299" y="1860852"/>
                  </a:lnTo>
                  <a:lnTo>
                    <a:pt x="650988" y="1853006"/>
                  </a:lnTo>
                  <a:lnTo>
                    <a:pt x="686601" y="1839048"/>
                  </a:lnTo>
                  <a:lnTo>
                    <a:pt x="717777" y="1818671"/>
                  </a:lnTo>
                  <a:lnTo>
                    <a:pt x="740154" y="1791569"/>
                  </a:lnTo>
                  <a:lnTo>
                    <a:pt x="225229" y="1791569"/>
                  </a:lnTo>
                  <a:lnTo>
                    <a:pt x="225229" y="1941546"/>
                  </a:lnTo>
                  <a:lnTo>
                    <a:pt x="342739" y="1941546"/>
                  </a:lnTo>
                  <a:lnTo>
                    <a:pt x="366213" y="1941635"/>
                  </a:lnTo>
                  <a:lnTo>
                    <a:pt x="389764" y="1944093"/>
                  </a:lnTo>
                  <a:lnTo>
                    <a:pt x="412856" y="1944870"/>
                  </a:lnTo>
                  <a:close/>
                </a:path>
                <a:path w="3325495" h="2014220">
                  <a:moveTo>
                    <a:pt x="225229" y="2014089"/>
                  </a:moveTo>
                  <a:lnTo>
                    <a:pt x="256443" y="2000118"/>
                  </a:lnTo>
                  <a:lnTo>
                    <a:pt x="283984" y="1976900"/>
                  </a:lnTo>
                  <a:lnTo>
                    <a:pt x="311526" y="1954142"/>
                  </a:lnTo>
                  <a:lnTo>
                    <a:pt x="342739" y="1941546"/>
                  </a:lnTo>
                  <a:lnTo>
                    <a:pt x="225229" y="1941546"/>
                  </a:lnTo>
                  <a:lnTo>
                    <a:pt x="225229" y="2014089"/>
                  </a:lnTo>
                  <a:close/>
                </a:path>
                <a:path w="3325495" h="2014220">
                  <a:moveTo>
                    <a:pt x="1188163" y="889264"/>
                  </a:moveTo>
                  <a:lnTo>
                    <a:pt x="1324443" y="445039"/>
                  </a:lnTo>
                  <a:lnTo>
                    <a:pt x="1281193" y="229040"/>
                  </a:lnTo>
                  <a:lnTo>
                    <a:pt x="1358717" y="81509"/>
                  </a:lnTo>
                  <a:lnTo>
                    <a:pt x="1244471" y="0"/>
                  </a:lnTo>
                  <a:lnTo>
                    <a:pt x="1150625" y="88844"/>
                  </a:lnTo>
                  <a:lnTo>
                    <a:pt x="1206932" y="228225"/>
                  </a:lnTo>
                  <a:lnTo>
                    <a:pt x="1055964" y="568118"/>
                  </a:lnTo>
                  <a:lnTo>
                    <a:pt x="1188163" y="889264"/>
                  </a:lnTo>
                  <a:close/>
                </a:path>
              </a:pathLst>
            </a:custGeom>
            <a:solidFill>
              <a:srgbClr val="532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28051" y="7868052"/>
              <a:ext cx="751205" cy="226695"/>
            </a:xfrm>
            <a:custGeom>
              <a:avLst/>
              <a:gdLst/>
              <a:ahLst/>
              <a:cxnLst/>
              <a:rect l="l" t="t" r="r" b="b"/>
              <a:pathLst>
                <a:path w="751204" h="226695">
                  <a:moveTo>
                    <a:pt x="321522" y="226595"/>
                  </a:moveTo>
                  <a:lnTo>
                    <a:pt x="750762" y="99441"/>
                  </a:lnTo>
                  <a:lnTo>
                    <a:pt x="732363" y="82184"/>
                  </a:lnTo>
                  <a:lnTo>
                    <a:pt x="677624" y="45135"/>
                  </a:lnTo>
                  <a:lnTo>
                    <a:pt x="587234" y="10379"/>
                  </a:lnTo>
                  <a:lnTo>
                    <a:pt x="461882" y="0"/>
                  </a:lnTo>
                  <a:lnTo>
                    <a:pt x="0" y="171169"/>
                  </a:lnTo>
                  <a:lnTo>
                    <a:pt x="120124" y="155415"/>
                  </a:lnTo>
                  <a:lnTo>
                    <a:pt x="222882" y="177180"/>
                  </a:lnTo>
                  <a:lnTo>
                    <a:pt x="294579" y="209796"/>
                  </a:lnTo>
                  <a:lnTo>
                    <a:pt x="321522" y="226595"/>
                  </a:lnTo>
                  <a:close/>
                </a:path>
              </a:pathLst>
            </a:custGeom>
            <a:solidFill>
              <a:srgbClr val="E7D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2919" y="4282439"/>
              <a:ext cx="7833359" cy="2212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9064"/>
            <a:ext cx="17750155" cy="9670415"/>
            <a:chOff x="0" y="519064"/>
            <a:chExt cx="17750155" cy="9670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8977" y="2467687"/>
              <a:ext cx="12648339" cy="5724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2962" y="1889123"/>
              <a:ext cx="2855797" cy="27455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5748" y="6027281"/>
              <a:ext cx="2855797" cy="27455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19073"/>
              <a:ext cx="17750155" cy="9099550"/>
            </a:xfrm>
            <a:custGeom>
              <a:avLst/>
              <a:gdLst/>
              <a:ahLst/>
              <a:cxnLst/>
              <a:rect l="l" t="t" r="r" b="b"/>
              <a:pathLst>
                <a:path w="17750155" h="9099550">
                  <a:moveTo>
                    <a:pt x="2463914" y="1088593"/>
                  </a:moveTo>
                  <a:lnTo>
                    <a:pt x="2444394" y="1058430"/>
                  </a:lnTo>
                  <a:lnTo>
                    <a:pt x="2435123" y="1059383"/>
                  </a:lnTo>
                  <a:lnTo>
                    <a:pt x="2427605" y="1062024"/>
                  </a:lnTo>
                  <a:lnTo>
                    <a:pt x="2381808" y="1087488"/>
                  </a:lnTo>
                  <a:lnTo>
                    <a:pt x="2334984" y="1109497"/>
                  </a:lnTo>
                  <a:lnTo>
                    <a:pt x="2287257" y="1128420"/>
                  </a:lnTo>
                  <a:lnTo>
                    <a:pt x="2238705" y="1144638"/>
                  </a:lnTo>
                  <a:lnTo>
                    <a:pt x="2189467" y="1158506"/>
                  </a:lnTo>
                  <a:lnTo>
                    <a:pt x="2139658" y="1170419"/>
                  </a:lnTo>
                  <a:lnTo>
                    <a:pt x="2089365" y="1180744"/>
                  </a:lnTo>
                  <a:lnTo>
                    <a:pt x="2038718" y="1189850"/>
                  </a:lnTo>
                  <a:lnTo>
                    <a:pt x="1987829" y="1198118"/>
                  </a:lnTo>
                  <a:lnTo>
                    <a:pt x="1936800" y="1205903"/>
                  </a:lnTo>
                  <a:lnTo>
                    <a:pt x="1886013" y="1212697"/>
                  </a:lnTo>
                  <a:lnTo>
                    <a:pt x="1835759" y="1217396"/>
                  </a:lnTo>
                  <a:lnTo>
                    <a:pt x="1786064" y="1219822"/>
                  </a:lnTo>
                  <a:lnTo>
                    <a:pt x="1736979" y="1219771"/>
                  </a:lnTo>
                  <a:lnTo>
                    <a:pt x="1688541" y="1217066"/>
                  </a:lnTo>
                  <a:lnTo>
                    <a:pt x="1640814" y="1211541"/>
                  </a:lnTo>
                  <a:lnTo>
                    <a:pt x="1593811" y="1202982"/>
                  </a:lnTo>
                  <a:lnTo>
                    <a:pt x="1547609" y="1191209"/>
                  </a:lnTo>
                  <a:lnTo>
                    <a:pt x="1502232" y="1176045"/>
                  </a:lnTo>
                  <a:lnTo>
                    <a:pt x="1457731" y="1157300"/>
                  </a:lnTo>
                  <a:lnTo>
                    <a:pt x="1414145" y="1134795"/>
                  </a:lnTo>
                  <a:lnTo>
                    <a:pt x="1371523" y="1108329"/>
                  </a:lnTo>
                  <a:lnTo>
                    <a:pt x="1329918" y="1077734"/>
                  </a:lnTo>
                  <a:lnTo>
                    <a:pt x="1289354" y="1042809"/>
                  </a:lnTo>
                  <a:lnTo>
                    <a:pt x="1254264" y="1009751"/>
                  </a:lnTo>
                  <a:lnTo>
                    <a:pt x="1219873" y="975868"/>
                  </a:lnTo>
                  <a:lnTo>
                    <a:pt x="1186345" y="940790"/>
                  </a:lnTo>
                  <a:lnTo>
                    <a:pt x="1153820" y="904189"/>
                  </a:lnTo>
                  <a:lnTo>
                    <a:pt x="1122464" y="865682"/>
                  </a:lnTo>
                  <a:lnTo>
                    <a:pt x="1092428" y="824928"/>
                  </a:lnTo>
                  <a:lnTo>
                    <a:pt x="1063866" y="781570"/>
                  </a:lnTo>
                  <a:lnTo>
                    <a:pt x="1083208" y="779691"/>
                  </a:lnTo>
                  <a:lnTo>
                    <a:pt x="1115936" y="776376"/>
                  </a:lnTo>
                  <a:lnTo>
                    <a:pt x="1130414" y="774992"/>
                  </a:lnTo>
                  <a:lnTo>
                    <a:pt x="1156398" y="772287"/>
                  </a:lnTo>
                  <a:lnTo>
                    <a:pt x="1178725" y="769975"/>
                  </a:lnTo>
                  <a:lnTo>
                    <a:pt x="1226769" y="763943"/>
                  </a:lnTo>
                  <a:lnTo>
                    <a:pt x="1274483" y="756615"/>
                  </a:lnTo>
                  <a:lnTo>
                    <a:pt x="1321777" y="747687"/>
                  </a:lnTo>
                  <a:lnTo>
                    <a:pt x="1368577" y="736879"/>
                  </a:lnTo>
                  <a:lnTo>
                    <a:pt x="1414805" y="723861"/>
                  </a:lnTo>
                  <a:lnTo>
                    <a:pt x="1460385" y="708380"/>
                  </a:lnTo>
                  <a:lnTo>
                    <a:pt x="1505229" y="690105"/>
                  </a:lnTo>
                  <a:lnTo>
                    <a:pt x="1549285" y="668769"/>
                  </a:lnTo>
                  <a:lnTo>
                    <a:pt x="1593227" y="644423"/>
                  </a:lnTo>
                  <a:lnTo>
                    <a:pt x="1635417" y="618337"/>
                  </a:lnTo>
                  <a:lnTo>
                    <a:pt x="1675511" y="590194"/>
                  </a:lnTo>
                  <a:lnTo>
                    <a:pt x="1713166" y="559650"/>
                  </a:lnTo>
                  <a:lnTo>
                    <a:pt x="1748028" y="526338"/>
                  </a:lnTo>
                  <a:lnTo>
                    <a:pt x="1779765" y="489953"/>
                  </a:lnTo>
                  <a:lnTo>
                    <a:pt x="1808048" y="450126"/>
                  </a:lnTo>
                  <a:lnTo>
                    <a:pt x="1832508" y="406527"/>
                  </a:lnTo>
                  <a:lnTo>
                    <a:pt x="1842554" y="382917"/>
                  </a:lnTo>
                  <a:lnTo>
                    <a:pt x="1852815" y="358813"/>
                  </a:lnTo>
                  <a:lnTo>
                    <a:pt x="1864360" y="317334"/>
                  </a:lnTo>
                  <a:lnTo>
                    <a:pt x="1868182" y="276098"/>
                  </a:lnTo>
                  <a:lnTo>
                    <a:pt x="1862378" y="235826"/>
                  </a:lnTo>
                  <a:lnTo>
                    <a:pt x="1845106" y="197205"/>
                  </a:lnTo>
                  <a:lnTo>
                    <a:pt x="1819897" y="160108"/>
                  </a:lnTo>
                  <a:lnTo>
                    <a:pt x="1790954" y="124079"/>
                  </a:lnTo>
                  <a:lnTo>
                    <a:pt x="1758200" y="90373"/>
                  </a:lnTo>
                  <a:lnTo>
                    <a:pt x="1733397" y="69964"/>
                  </a:lnTo>
                  <a:lnTo>
                    <a:pt x="1733397" y="289598"/>
                  </a:lnTo>
                  <a:lnTo>
                    <a:pt x="1730502" y="311569"/>
                  </a:lnTo>
                  <a:lnTo>
                    <a:pt x="1691640" y="365112"/>
                  </a:lnTo>
                  <a:lnTo>
                    <a:pt x="1658645" y="401205"/>
                  </a:lnTo>
                  <a:lnTo>
                    <a:pt x="1623225" y="434251"/>
                  </a:lnTo>
                  <a:lnTo>
                    <a:pt x="1584693" y="462114"/>
                  </a:lnTo>
                  <a:lnTo>
                    <a:pt x="1540497" y="486930"/>
                  </a:lnTo>
                  <a:lnTo>
                    <a:pt x="1495437" y="508533"/>
                  </a:lnTo>
                  <a:lnTo>
                    <a:pt x="1449514" y="527088"/>
                  </a:lnTo>
                  <a:lnTo>
                    <a:pt x="1402727" y="542798"/>
                  </a:lnTo>
                  <a:lnTo>
                    <a:pt x="1355102" y="555866"/>
                  </a:lnTo>
                  <a:lnTo>
                    <a:pt x="1306652" y="566496"/>
                  </a:lnTo>
                  <a:lnTo>
                    <a:pt x="1257363" y="574878"/>
                  </a:lnTo>
                  <a:lnTo>
                    <a:pt x="1207274" y="581215"/>
                  </a:lnTo>
                  <a:lnTo>
                    <a:pt x="1156398" y="585698"/>
                  </a:lnTo>
                  <a:lnTo>
                    <a:pt x="1104722" y="588530"/>
                  </a:lnTo>
                  <a:lnTo>
                    <a:pt x="1052271" y="589889"/>
                  </a:lnTo>
                  <a:lnTo>
                    <a:pt x="999058" y="590003"/>
                  </a:lnTo>
                  <a:lnTo>
                    <a:pt x="1004354" y="559879"/>
                  </a:lnTo>
                  <a:lnTo>
                    <a:pt x="1008481" y="532218"/>
                  </a:lnTo>
                  <a:lnTo>
                    <a:pt x="1021918" y="484174"/>
                  </a:lnTo>
                  <a:lnTo>
                    <a:pt x="1046899" y="436664"/>
                  </a:lnTo>
                  <a:lnTo>
                    <a:pt x="1074343" y="392341"/>
                  </a:lnTo>
                  <a:lnTo>
                    <a:pt x="1104265" y="351243"/>
                  </a:lnTo>
                  <a:lnTo>
                    <a:pt x="1136688" y="313372"/>
                  </a:lnTo>
                  <a:lnTo>
                    <a:pt x="1171613" y="278777"/>
                  </a:lnTo>
                  <a:lnTo>
                    <a:pt x="1209040" y="247459"/>
                  </a:lnTo>
                  <a:lnTo>
                    <a:pt x="1248981" y="219456"/>
                  </a:lnTo>
                  <a:lnTo>
                    <a:pt x="1291501" y="194741"/>
                  </a:lnTo>
                  <a:lnTo>
                    <a:pt x="1336535" y="173393"/>
                  </a:lnTo>
                  <a:lnTo>
                    <a:pt x="1384147" y="155409"/>
                  </a:lnTo>
                  <a:lnTo>
                    <a:pt x="1434312" y="140817"/>
                  </a:lnTo>
                  <a:lnTo>
                    <a:pt x="1487068" y="129628"/>
                  </a:lnTo>
                  <a:lnTo>
                    <a:pt x="1538160" y="126441"/>
                  </a:lnTo>
                  <a:lnTo>
                    <a:pt x="1583931" y="134569"/>
                  </a:lnTo>
                  <a:lnTo>
                    <a:pt x="1624926" y="152488"/>
                  </a:lnTo>
                  <a:lnTo>
                    <a:pt x="1661642" y="178650"/>
                  </a:lnTo>
                  <a:lnTo>
                    <a:pt x="1694624" y="211531"/>
                  </a:lnTo>
                  <a:lnTo>
                    <a:pt x="1724367" y="249593"/>
                  </a:lnTo>
                  <a:lnTo>
                    <a:pt x="1733397" y="289598"/>
                  </a:lnTo>
                  <a:lnTo>
                    <a:pt x="1733397" y="69964"/>
                  </a:lnTo>
                  <a:lnTo>
                    <a:pt x="1681022" y="34874"/>
                  </a:lnTo>
                  <a:lnTo>
                    <a:pt x="1636458" y="15570"/>
                  </a:lnTo>
                  <a:lnTo>
                    <a:pt x="1587842" y="3530"/>
                  </a:lnTo>
                  <a:lnTo>
                    <a:pt x="1535099" y="0"/>
                  </a:lnTo>
                  <a:lnTo>
                    <a:pt x="1478165" y="6223"/>
                  </a:lnTo>
                  <a:lnTo>
                    <a:pt x="1428572" y="17145"/>
                  </a:lnTo>
                  <a:lnTo>
                    <a:pt x="1380591" y="29959"/>
                  </a:lnTo>
                  <a:lnTo>
                    <a:pt x="1334287" y="44704"/>
                  </a:lnTo>
                  <a:lnTo>
                    <a:pt x="1289685" y="61417"/>
                  </a:lnTo>
                  <a:lnTo>
                    <a:pt x="1246797" y="80124"/>
                  </a:lnTo>
                  <a:lnTo>
                    <a:pt x="1205674" y="100876"/>
                  </a:lnTo>
                  <a:lnTo>
                    <a:pt x="1166355" y="123698"/>
                  </a:lnTo>
                  <a:lnTo>
                    <a:pt x="1128826" y="148640"/>
                  </a:lnTo>
                  <a:lnTo>
                    <a:pt x="1093165" y="175717"/>
                  </a:lnTo>
                  <a:lnTo>
                    <a:pt x="1059395" y="204990"/>
                  </a:lnTo>
                  <a:lnTo>
                    <a:pt x="1027544" y="236474"/>
                  </a:lnTo>
                  <a:lnTo>
                    <a:pt x="997648" y="270230"/>
                  </a:lnTo>
                  <a:lnTo>
                    <a:pt x="969835" y="306133"/>
                  </a:lnTo>
                  <a:lnTo>
                    <a:pt x="943813" y="344652"/>
                  </a:lnTo>
                  <a:lnTo>
                    <a:pt x="919949" y="385394"/>
                  </a:lnTo>
                  <a:lnTo>
                    <a:pt x="898169" y="428548"/>
                  </a:lnTo>
                  <a:lnTo>
                    <a:pt x="878484" y="474141"/>
                  </a:lnTo>
                  <a:lnTo>
                    <a:pt x="861009" y="522046"/>
                  </a:lnTo>
                  <a:lnTo>
                    <a:pt x="845591" y="572808"/>
                  </a:lnTo>
                  <a:lnTo>
                    <a:pt x="848233" y="572477"/>
                  </a:lnTo>
                  <a:lnTo>
                    <a:pt x="843343" y="574738"/>
                  </a:lnTo>
                  <a:lnTo>
                    <a:pt x="838695" y="573862"/>
                  </a:lnTo>
                  <a:lnTo>
                    <a:pt x="808977" y="570407"/>
                  </a:lnTo>
                  <a:lnTo>
                    <a:pt x="794029" y="568401"/>
                  </a:lnTo>
                  <a:lnTo>
                    <a:pt x="730186" y="555129"/>
                  </a:lnTo>
                  <a:lnTo>
                    <a:pt x="681939" y="543344"/>
                  </a:lnTo>
                  <a:lnTo>
                    <a:pt x="634225" y="530390"/>
                  </a:lnTo>
                  <a:lnTo>
                    <a:pt x="587057" y="516267"/>
                  </a:lnTo>
                  <a:lnTo>
                    <a:pt x="540448" y="500951"/>
                  </a:lnTo>
                  <a:lnTo>
                    <a:pt x="494411" y="484466"/>
                  </a:lnTo>
                  <a:lnTo>
                    <a:pt x="448957" y="466775"/>
                  </a:lnTo>
                  <a:lnTo>
                    <a:pt x="404075" y="447903"/>
                  </a:lnTo>
                  <a:lnTo>
                    <a:pt x="359803" y="427837"/>
                  </a:lnTo>
                  <a:lnTo>
                    <a:pt x="316128" y="406577"/>
                  </a:lnTo>
                  <a:lnTo>
                    <a:pt x="273062" y="384098"/>
                  </a:lnTo>
                  <a:lnTo>
                    <a:pt x="230632" y="360426"/>
                  </a:lnTo>
                  <a:lnTo>
                    <a:pt x="188823" y="335534"/>
                  </a:lnTo>
                  <a:lnTo>
                    <a:pt x="147662" y="309435"/>
                  </a:lnTo>
                  <a:lnTo>
                    <a:pt x="107162" y="282105"/>
                  </a:lnTo>
                  <a:lnTo>
                    <a:pt x="67322" y="253568"/>
                  </a:lnTo>
                  <a:lnTo>
                    <a:pt x="28143" y="223799"/>
                  </a:lnTo>
                  <a:lnTo>
                    <a:pt x="0" y="201117"/>
                  </a:lnTo>
                  <a:lnTo>
                    <a:pt x="0" y="474002"/>
                  </a:lnTo>
                  <a:lnTo>
                    <a:pt x="51701" y="506730"/>
                  </a:lnTo>
                  <a:lnTo>
                    <a:pt x="94564" y="532206"/>
                  </a:lnTo>
                  <a:lnTo>
                    <a:pt x="137934" y="556564"/>
                  </a:lnTo>
                  <a:lnTo>
                    <a:pt x="181838" y="579793"/>
                  </a:lnTo>
                  <a:lnTo>
                    <a:pt x="226288" y="601865"/>
                  </a:lnTo>
                  <a:lnTo>
                    <a:pt x="271259" y="622757"/>
                  </a:lnTo>
                  <a:lnTo>
                    <a:pt x="316801" y="642454"/>
                  </a:lnTo>
                  <a:lnTo>
                    <a:pt x="362889" y="660920"/>
                  </a:lnTo>
                  <a:lnTo>
                    <a:pt x="409549" y="678141"/>
                  </a:lnTo>
                  <a:lnTo>
                    <a:pt x="456780" y="694080"/>
                  </a:lnTo>
                  <a:lnTo>
                    <a:pt x="504596" y="708723"/>
                  </a:lnTo>
                  <a:lnTo>
                    <a:pt x="552996" y="722058"/>
                  </a:lnTo>
                  <a:lnTo>
                    <a:pt x="602005" y="734034"/>
                  </a:lnTo>
                  <a:lnTo>
                    <a:pt x="651611" y="744639"/>
                  </a:lnTo>
                  <a:lnTo>
                    <a:pt x="701840" y="753859"/>
                  </a:lnTo>
                  <a:lnTo>
                    <a:pt x="752690" y="761669"/>
                  </a:lnTo>
                  <a:lnTo>
                    <a:pt x="804164" y="768032"/>
                  </a:lnTo>
                  <a:lnTo>
                    <a:pt x="856284" y="772922"/>
                  </a:lnTo>
                  <a:lnTo>
                    <a:pt x="870051" y="775995"/>
                  </a:lnTo>
                  <a:lnTo>
                    <a:pt x="905256" y="799134"/>
                  </a:lnTo>
                  <a:lnTo>
                    <a:pt x="938276" y="839381"/>
                  </a:lnTo>
                  <a:lnTo>
                    <a:pt x="1034681" y="962075"/>
                  </a:lnTo>
                  <a:lnTo>
                    <a:pt x="1067384" y="1002271"/>
                  </a:lnTo>
                  <a:lnTo>
                    <a:pt x="1101077" y="1041412"/>
                  </a:lnTo>
                  <a:lnTo>
                    <a:pt x="1136205" y="1079131"/>
                  </a:lnTo>
                  <a:lnTo>
                    <a:pt x="1171917" y="1114044"/>
                  </a:lnTo>
                  <a:lnTo>
                    <a:pt x="1194689" y="1134427"/>
                  </a:lnTo>
                  <a:lnTo>
                    <a:pt x="1208519" y="1146810"/>
                  </a:lnTo>
                  <a:lnTo>
                    <a:pt x="1246047" y="1177353"/>
                  </a:lnTo>
                  <a:lnTo>
                    <a:pt x="1284503" y="1205598"/>
                  </a:lnTo>
                  <a:lnTo>
                    <a:pt x="1323911" y="1231455"/>
                  </a:lnTo>
                  <a:lnTo>
                    <a:pt x="1364284" y="1254861"/>
                  </a:lnTo>
                  <a:lnTo>
                    <a:pt x="1405636" y="1275740"/>
                  </a:lnTo>
                  <a:lnTo>
                    <a:pt x="1447990" y="1294003"/>
                  </a:lnTo>
                  <a:lnTo>
                    <a:pt x="1491348" y="1309585"/>
                  </a:lnTo>
                  <a:lnTo>
                    <a:pt x="1507883" y="1314361"/>
                  </a:lnTo>
                  <a:lnTo>
                    <a:pt x="1535734" y="1322412"/>
                  </a:lnTo>
                  <a:lnTo>
                    <a:pt x="1581162" y="1332395"/>
                  </a:lnTo>
                  <a:lnTo>
                    <a:pt x="1627657" y="1339456"/>
                  </a:lnTo>
                  <a:lnTo>
                    <a:pt x="1675218" y="1343545"/>
                  </a:lnTo>
                  <a:lnTo>
                    <a:pt x="1723872" y="1344549"/>
                  </a:lnTo>
                  <a:lnTo>
                    <a:pt x="1773631" y="1342415"/>
                  </a:lnTo>
                  <a:lnTo>
                    <a:pt x="1824507" y="1337068"/>
                  </a:lnTo>
                  <a:lnTo>
                    <a:pt x="1871764" y="1330655"/>
                  </a:lnTo>
                  <a:lnTo>
                    <a:pt x="1919046" y="1323987"/>
                  </a:lnTo>
                  <a:lnTo>
                    <a:pt x="1966226" y="1316799"/>
                  </a:lnTo>
                  <a:lnTo>
                    <a:pt x="2013216" y="1308823"/>
                  </a:lnTo>
                  <a:lnTo>
                    <a:pt x="2059889" y="1299794"/>
                  </a:lnTo>
                  <a:lnTo>
                    <a:pt x="2106155" y="1289456"/>
                  </a:lnTo>
                  <a:lnTo>
                    <a:pt x="2151888" y="1277531"/>
                  </a:lnTo>
                  <a:lnTo>
                    <a:pt x="2195868" y="1263383"/>
                  </a:lnTo>
                  <a:lnTo>
                    <a:pt x="2239137" y="1246378"/>
                  </a:lnTo>
                  <a:lnTo>
                    <a:pt x="2281898" y="1227416"/>
                  </a:lnTo>
                  <a:lnTo>
                    <a:pt x="2324392" y="1207389"/>
                  </a:lnTo>
                  <a:lnTo>
                    <a:pt x="2366848" y="1187183"/>
                  </a:lnTo>
                  <a:lnTo>
                    <a:pt x="2409469" y="1167688"/>
                  </a:lnTo>
                  <a:lnTo>
                    <a:pt x="2431846" y="1148372"/>
                  </a:lnTo>
                  <a:lnTo>
                    <a:pt x="2440114" y="1135761"/>
                  </a:lnTo>
                  <a:lnTo>
                    <a:pt x="2448407" y="1123315"/>
                  </a:lnTo>
                  <a:lnTo>
                    <a:pt x="2456040" y="1110703"/>
                  </a:lnTo>
                  <a:lnTo>
                    <a:pt x="2462263" y="1097661"/>
                  </a:lnTo>
                  <a:lnTo>
                    <a:pt x="2463914" y="1088593"/>
                  </a:lnTo>
                  <a:close/>
                </a:path>
                <a:path w="17750155" h="9099550">
                  <a:moveTo>
                    <a:pt x="16543109" y="8018996"/>
                  </a:moveTo>
                  <a:lnTo>
                    <a:pt x="16542893" y="7967573"/>
                  </a:lnTo>
                  <a:lnTo>
                    <a:pt x="16538664" y="7916799"/>
                  </a:lnTo>
                  <a:lnTo>
                    <a:pt x="16530003" y="7866850"/>
                  </a:lnTo>
                  <a:lnTo>
                    <a:pt x="16516439" y="7817879"/>
                  </a:lnTo>
                  <a:lnTo>
                    <a:pt x="16487204" y="7756766"/>
                  </a:lnTo>
                  <a:lnTo>
                    <a:pt x="16477818" y="7743342"/>
                  </a:lnTo>
                  <a:lnTo>
                    <a:pt x="16477818" y="7975409"/>
                  </a:lnTo>
                  <a:lnTo>
                    <a:pt x="16477768" y="8022196"/>
                  </a:lnTo>
                  <a:lnTo>
                    <a:pt x="16474453" y="8069478"/>
                  </a:lnTo>
                  <a:lnTo>
                    <a:pt x="16468268" y="8117091"/>
                  </a:lnTo>
                  <a:lnTo>
                    <a:pt x="16459670" y="8164868"/>
                  </a:lnTo>
                  <a:lnTo>
                    <a:pt x="16449066" y="8212633"/>
                  </a:lnTo>
                  <a:lnTo>
                    <a:pt x="16436366" y="8262366"/>
                  </a:lnTo>
                  <a:lnTo>
                    <a:pt x="16422396" y="8311794"/>
                  </a:lnTo>
                  <a:lnTo>
                    <a:pt x="16407587" y="8360791"/>
                  </a:lnTo>
                  <a:lnTo>
                    <a:pt x="16392386" y="8409152"/>
                  </a:lnTo>
                  <a:lnTo>
                    <a:pt x="16377209" y="8456727"/>
                  </a:lnTo>
                  <a:lnTo>
                    <a:pt x="16362490" y="8503348"/>
                  </a:lnTo>
                  <a:lnTo>
                    <a:pt x="16348659" y="8548840"/>
                  </a:lnTo>
                  <a:lnTo>
                    <a:pt x="16336163" y="8593049"/>
                  </a:lnTo>
                  <a:lnTo>
                    <a:pt x="16330130" y="8614080"/>
                  </a:lnTo>
                  <a:lnTo>
                    <a:pt x="16318675" y="8651799"/>
                  </a:lnTo>
                  <a:lnTo>
                    <a:pt x="16302978" y="8701824"/>
                  </a:lnTo>
                  <a:lnTo>
                    <a:pt x="16284182" y="8759774"/>
                  </a:lnTo>
                  <a:lnTo>
                    <a:pt x="16263430" y="8821255"/>
                  </a:lnTo>
                  <a:lnTo>
                    <a:pt x="16241903" y="8881897"/>
                  </a:lnTo>
                  <a:lnTo>
                    <a:pt x="16220745" y="8937282"/>
                  </a:lnTo>
                  <a:lnTo>
                    <a:pt x="16198114" y="8985961"/>
                  </a:lnTo>
                  <a:lnTo>
                    <a:pt x="16191433" y="8998407"/>
                  </a:lnTo>
                  <a:lnTo>
                    <a:pt x="16185820" y="8993416"/>
                  </a:lnTo>
                  <a:lnTo>
                    <a:pt x="16178949" y="8987803"/>
                  </a:lnTo>
                  <a:lnTo>
                    <a:pt x="16173958" y="8982812"/>
                  </a:lnTo>
                  <a:lnTo>
                    <a:pt x="16133102" y="8937993"/>
                  </a:lnTo>
                  <a:lnTo>
                    <a:pt x="16091307" y="8888095"/>
                  </a:lnTo>
                  <a:lnTo>
                    <a:pt x="16054654" y="8843467"/>
                  </a:lnTo>
                  <a:lnTo>
                    <a:pt x="16029229" y="8814435"/>
                  </a:lnTo>
                  <a:lnTo>
                    <a:pt x="16005480" y="8791461"/>
                  </a:lnTo>
                  <a:lnTo>
                    <a:pt x="15907779" y="8700846"/>
                  </a:lnTo>
                  <a:lnTo>
                    <a:pt x="15869539" y="8664664"/>
                  </a:lnTo>
                  <a:lnTo>
                    <a:pt x="15830030" y="8626119"/>
                  </a:lnTo>
                  <a:lnTo>
                    <a:pt x="15790177" y="8585568"/>
                  </a:lnTo>
                  <a:lnTo>
                    <a:pt x="15750921" y="8543417"/>
                  </a:lnTo>
                  <a:lnTo>
                    <a:pt x="15713215" y="8500008"/>
                  </a:lnTo>
                  <a:lnTo>
                    <a:pt x="15677998" y="8455723"/>
                  </a:lnTo>
                  <a:lnTo>
                    <a:pt x="15646197" y="8410943"/>
                  </a:lnTo>
                  <a:lnTo>
                    <a:pt x="15616466" y="8362404"/>
                  </a:lnTo>
                  <a:lnTo>
                    <a:pt x="15593365" y="8314449"/>
                  </a:lnTo>
                  <a:lnTo>
                    <a:pt x="15578747" y="8267674"/>
                  </a:lnTo>
                  <a:lnTo>
                    <a:pt x="15574480" y="8222653"/>
                  </a:lnTo>
                  <a:lnTo>
                    <a:pt x="15582418" y="8180006"/>
                  </a:lnTo>
                  <a:lnTo>
                    <a:pt x="15604401" y="8140293"/>
                  </a:lnTo>
                  <a:lnTo>
                    <a:pt x="15665463" y="8091335"/>
                  </a:lnTo>
                  <a:lnTo>
                    <a:pt x="15704681" y="8074342"/>
                  </a:lnTo>
                  <a:lnTo>
                    <a:pt x="15746641" y="8062963"/>
                  </a:lnTo>
                  <a:lnTo>
                    <a:pt x="15788882" y="8057959"/>
                  </a:lnTo>
                  <a:lnTo>
                    <a:pt x="15830080" y="8059458"/>
                  </a:lnTo>
                  <a:lnTo>
                    <a:pt x="15868231" y="8068310"/>
                  </a:lnTo>
                  <a:lnTo>
                    <a:pt x="15931083" y="8113598"/>
                  </a:lnTo>
                  <a:lnTo>
                    <a:pt x="15952115" y="8146682"/>
                  </a:lnTo>
                  <a:lnTo>
                    <a:pt x="15967405" y="8183283"/>
                  </a:lnTo>
                  <a:lnTo>
                    <a:pt x="15979953" y="8221993"/>
                  </a:lnTo>
                  <a:lnTo>
                    <a:pt x="15984792" y="8234959"/>
                  </a:lnTo>
                  <a:lnTo>
                    <a:pt x="15991027" y="8247164"/>
                  </a:lnTo>
                  <a:lnTo>
                    <a:pt x="15998901" y="8257857"/>
                  </a:lnTo>
                  <a:lnTo>
                    <a:pt x="16008642" y="8266265"/>
                  </a:lnTo>
                  <a:lnTo>
                    <a:pt x="16011525" y="8278508"/>
                  </a:lnTo>
                  <a:lnTo>
                    <a:pt x="16018548" y="8288401"/>
                  </a:lnTo>
                  <a:lnTo>
                    <a:pt x="16028734" y="8295030"/>
                  </a:lnTo>
                  <a:lnTo>
                    <a:pt x="16041091" y="8297443"/>
                  </a:lnTo>
                  <a:lnTo>
                    <a:pt x="16053880" y="8294929"/>
                  </a:lnTo>
                  <a:lnTo>
                    <a:pt x="16064408" y="8288020"/>
                  </a:lnTo>
                  <a:lnTo>
                    <a:pt x="16071507" y="8277746"/>
                  </a:lnTo>
                  <a:lnTo>
                    <a:pt x="16074149" y="8265020"/>
                  </a:lnTo>
                  <a:lnTo>
                    <a:pt x="16074263" y="8212633"/>
                  </a:lnTo>
                  <a:lnTo>
                    <a:pt x="16074797" y="8168106"/>
                  </a:lnTo>
                  <a:lnTo>
                    <a:pt x="16076524" y="8118462"/>
                  </a:lnTo>
                  <a:lnTo>
                    <a:pt x="16080156" y="8065922"/>
                  </a:lnTo>
                  <a:lnTo>
                    <a:pt x="16086214" y="8014716"/>
                  </a:lnTo>
                  <a:lnTo>
                    <a:pt x="16095358" y="7964437"/>
                  </a:lnTo>
                  <a:lnTo>
                    <a:pt x="16107639" y="7919085"/>
                  </a:lnTo>
                  <a:lnTo>
                    <a:pt x="16123755" y="7875879"/>
                  </a:lnTo>
                  <a:lnTo>
                    <a:pt x="16144405" y="7835570"/>
                  </a:lnTo>
                  <a:lnTo>
                    <a:pt x="16170313" y="7798968"/>
                  </a:lnTo>
                  <a:lnTo>
                    <a:pt x="16202178" y="7766825"/>
                  </a:lnTo>
                  <a:lnTo>
                    <a:pt x="16240709" y="7739926"/>
                  </a:lnTo>
                  <a:lnTo>
                    <a:pt x="16289135" y="7718260"/>
                  </a:lnTo>
                  <a:lnTo>
                    <a:pt x="16314319" y="7714145"/>
                  </a:lnTo>
                  <a:lnTo>
                    <a:pt x="16341776" y="7716228"/>
                  </a:lnTo>
                  <a:lnTo>
                    <a:pt x="16382911" y="7736484"/>
                  </a:lnTo>
                  <a:lnTo>
                    <a:pt x="16414763" y="7768666"/>
                  </a:lnTo>
                  <a:lnTo>
                    <a:pt x="16444544" y="7816342"/>
                  </a:lnTo>
                  <a:lnTo>
                    <a:pt x="16466388" y="7883995"/>
                  </a:lnTo>
                  <a:lnTo>
                    <a:pt x="16474161" y="7929283"/>
                  </a:lnTo>
                  <a:lnTo>
                    <a:pt x="16477818" y="7975409"/>
                  </a:lnTo>
                  <a:lnTo>
                    <a:pt x="16477818" y="7743342"/>
                  </a:lnTo>
                  <a:lnTo>
                    <a:pt x="16441585" y="7699388"/>
                  </a:lnTo>
                  <a:lnTo>
                    <a:pt x="16400336" y="7668285"/>
                  </a:lnTo>
                  <a:lnTo>
                    <a:pt x="16354870" y="7650747"/>
                  </a:lnTo>
                  <a:lnTo>
                    <a:pt x="16315411" y="7647381"/>
                  </a:lnTo>
                  <a:lnTo>
                    <a:pt x="16279152" y="7652309"/>
                  </a:lnTo>
                  <a:lnTo>
                    <a:pt x="16209518" y="7681925"/>
                  </a:lnTo>
                  <a:lnTo>
                    <a:pt x="16169196" y="7708951"/>
                  </a:lnTo>
                  <a:lnTo>
                    <a:pt x="16134563" y="7740523"/>
                  </a:lnTo>
                  <a:lnTo>
                    <a:pt x="16105213" y="7776121"/>
                  </a:lnTo>
                  <a:lnTo>
                    <a:pt x="16080740" y="7815250"/>
                  </a:lnTo>
                  <a:lnTo>
                    <a:pt x="16060712" y="7857414"/>
                  </a:lnTo>
                  <a:lnTo>
                    <a:pt x="16044723" y="7902118"/>
                  </a:lnTo>
                  <a:lnTo>
                    <a:pt x="16032353" y="7948841"/>
                  </a:lnTo>
                  <a:lnTo>
                    <a:pt x="16024213" y="7990522"/>
                  </a:lnTo>
                  <a:lnTo>
                    <a:pt x="16018244" y="8032953"/>
                  </a:lnTo>
                  <a:lnTo>
                    <a:pt x="16014014" y="8075739"/>
                  </a:lnTo>
                  <a:lnTo>
                    <a:pt x="16011144" y="8118462"/>
                  </a:lnTo>
                  <a:lnTo>
                    <a:pt x="15997746" y="8094307"/>
                  </a:lnTo>
                  <a:lnTo>
                    <a:pt x="15969196" y="8057959"/>
                  </a:lnTo>
                  <a:lnTo>
                    <a:pt x="15940024" y="8031785"/>
                  </a:lnTo>
                  <a:lnTo>
                    <a:pt x="15896031" y="8008188"/>
                  </a:lnTo>
                  <a:lnTo>
                    <a:pt x="15845358" y="7995069"/>
                  </a:lnTo>
                  <a:lnTo>
                    <a:pt x="15790710" y="7991881"/>
                  </a:lnTo>
                  <a:lnTo>
                    <a:pt x="15734792" y="7998104"/>
                  </a:lnTo>
                  <a:lnTo>
                    <a:pt x="15680805" y="8012925"/>
                  </a:lnTo>
                  <a:lnTo>
                    <a:pt x="15630919" y="8035290"/>
                  </a:lnTo>
                  <a:lnTo>
                    <a:pt x="15587587" y="8064322"/>
                  </a:lnTo>
                  <a:lnTo>
                    <a:pt x="15553246" y="8099133"/>
                  </a:lnTo>
                  <a:lnTo>
                    <a:pt x="15529865" y="8136877"/>
                  </a:lnTo>
                  <a:lnTo>
                    <a:pt x="15515870" y="8176908"/>
                  </a:lnTo>
                  <a:lnTo>
                    <a:pt x="15510612" y="8218906"/>
                  </a:lnTo>
                  <a:lnTo>
                    <a:pt x="15513406" y="8262518"/>
                  </a:lnTo>
                  <a:lnTo>
                    <a:pt x="15523604" y="8307425"/>
                  </a:lnTo>
                  <a:lnTo>
                    <a:pt x="15540533" y="8353285"/>
                  </a:lnTo>
                  <a:lnTo>
                    <a:pt x="15563533" y="8399754"/>
                  </a:lnTo>
                  <a:lnTo>
                    <a:pt x="15591930" y="8446491"/>
                  </a:lnTo>
                  <a:lnTo>
                    <a:pt x="15624277" y="8492299"/>
                  </a:lnTo>
                  <a:lnTo>
                    <a:pt x="15660129" y="8537638"/>
                  </a:lnTo>
                  <a:lnTo>
                    <a:pt x="15698521" y="8582101"/>
                  </a:lnTo>
                  <a:lnTo>
                    <a:pt x="15738501" y="8625294"/>
                  </a:lnTo>
                  <a:lnTo>
                    <a:pt x="15779115" y="8666861"/>
                  </a:lnTo>
                  <a:lnTo>
                    <a:pt x="15819387" y="8706383"/>
                  </a:lnTo>
                  <a:lnTo>
                    <a:pt x="15858389" y="8743493"/>
                  </a:lnTo>
                  <a:lnTo>
                    <a:pt x="15958134" y="8836406"/>
                  </a:lnTo>
                  <a:lnTo>
                    <a:pt x="15982442" y="8859952"/>
                  </a:lnTo>
                  <a:lnTo>
                    <a:pt x="16005518" y="8886025"/>
                  </a:lnTo>
                  <a:lnTo>
                    <a:pt x="16076854" y="8971851"/>
                  </a:lnTo>
                  <a:lnTo>
                    <a:pt x="16115475" y="9015692"/>
                  </a:lnTo>
                  <a:lnTo>
                    <a:pt x="16149638" y="9049537"/>
                  </a:lnTo>
                  <a:lnTo>
                    <a:pt x="16192056" y="9073236"/>
                  </a:lnTo>
                  <a:lnTo>
                    <a:pt x="16200158" y="9073236"/>
                  </a:lnTo>
                  <a:lnTo>
                    <a:pt x="16238652" y="9048471"/>
                  </a:lnTo>
                  <a:lnTo>
                    <a:pt x="16260674" y="9008999"/>
                  </a:lnTo>
                  <a:lnTo>
                    <a:pt x="16280803" y="8962314"/>
                  </a:lnTo>
                  <a:lnTo>
                    <a:pt x="16302495" y="8905684"/>
                  </a:lnTo>
                  <a:lnTo>
                    <a:pt x="16324568" y="8843645"/>
                  </a:lnTo>
                  <a:lnTo>
                    <a:pt x="16345827" y="8780678"/>
                  </a:lnTo>
                  <a:lnTo>
                    <a:pt x="16365106" y="8721319"/>
                  </a:lnTo>
                  <a:lnTo>
                    <a:pt x="16381210" y="8670049"/>
                  </a:lnTo>
                  <a:lnTo>
                    <a:pt x="16392957" y="8631403"/>
                  </a:lnTo>
                  <a:lnTo>
                    <a:pt x="16411867" y="8565477"/>
                  </a:lnTo>
                  <a:lnTo>
                    <a:pt x="16425850" y="8519808"/>
                  </a:lnTo>
                  <a:lnTo>
                    <a:pt x="16440684" y="8473034"/>
                  </a:lnTo>
                  <a:lnTo>
                    <a:pt x="16455936" y="8425294"/>
                  </a:lnTo>
                  <a:lnTo>
                    <a:pt x="16471189" y="8376729"/>
                  </a:lnTo>
                  <a:lnTo>
                    <a:pt x="16486010" y="8327504"/>
                  </a:lnTo>
                  <a:lnTo>
                    <a:pt x="16499993" y="8277746"/>
                  </a:lnTo>
                  <a:lnTo>
                    <a:pt x="16512705" y="8227606"/>
                  </a:lnTo>
                  <a:lnTo>
                    <a:pt x="16524123" y="8175358"/>
                  </a:lnTo>
                  <a:lnTo>
                    <a:pt x="16533292" y="8123060"/>
                  </a:lnTo>
                  <a:lnTo>
                    <a:pt x="16539769" y="8070888"/>
                  </a:lnTo>
                  <a:lnTo>
                    <a:pt x="16543109" y="8018996"/>
                  </a:lnTo>
                  <a:close/>
                </a:path>
                <a:path w="17750155" h="9099550">
                  <a:moveTo>
                    <a:pt x="17447819" y="8458962"/>
                  </a:moveTo>
                  <a:lnTo>
                    <a:pt x="17439717" y="8388413"/>
                  </a:lnTo>
                  <a:lnTo>
                    <a:pt x="17422025" y="8345310"/>
                  </a:lnTo>
                  <a:lnTo>
                    <a:pt x="17382325" y="8302434"/>
                  </a:lnTo>
                  <a:lnTo>
                    <a:pt x="17382325" y="8453349"/>
                  </a:lnTo>
                  <a:lnTo>
                    <a:pt x="17377029" y="8480171"/>
                  </a:lnTo>
                  <a:lnTo>
                    <a:pt x="17365523" y="8516823"/>
                  </a:lnTo>
                  <a:lnTo>
                    <a:pt x="17348683" y="8561464"/>
                  </a:lnTo>
                  <a:lnTo>
                    <a:pt x="17327423" y="8612226"/>
                  </a:lnTo>
                  <a:lnTo>
                    <a:pt x="17302658" y="8667255"/>
                  </a:lnTo>
                  <a:lnTo>
                    <a:pt x="17275302" y="8724684"/>
                  </a:lnTo>
                  <a:lnTo>
                    <a:pt x="17246232" y="8782685"/>
                  </a:lnTo>
                  <a:lnTo>
                    <a:pt x="17216387" y="8839378"/>
                  </a:lnTo>
                  <a:lnTo>
                    <a:pt x="17192219" y="8882977"/>
                  </a:lnTo>
                  <a:lnTo>
                    <a:pt x="17168584" y="8923414"/>
                  </a:lnTo>
                  <a:lnTo>
                    <a:pt x="17145762" y="8959875"/>
                  </a:lnTo>
                  <a:lnTo>
                    <a:pt x="17124058" y="8991536"/>
                  </a:lnTo>
                  <a:lnTo>
                    <a:pt x="17104716" y="9017114"/>
                  </a:lnTo>
                  <a:lnTo>
                    <a:pt x="17076522" y="8975001"/>
                  </a:lnTo>
                  <a:lnTo>
                    <a:pt x="17049433" y="8931910"/>
                  </a:lnTo>
                  <a:lnTo>
                    <a:pt x="17021290" y="8889162"/>
                  </a:lnTo>
                  <a:lnTo>
                    <a:pt x="16989933" y="8848103"/>
                  </a:lnTo>
                  <a:lnTo>
                    <a:pt x="16964140" y="8819655"/>
                  </a:lnTo>
                  <a:lnTo>
                    <a:pt x="16932656" y="8786597"/>
                  </a:lnTo>
                  <a:lnTo>
                    <a:pt x="16897922" y="8749728"/>
                  </a:lnTo>
                  <a:lnTo>
                    <a:pt x="16862349" y="8709850"/>
                  </a:lnTo>
                  <a:lnTo>
                    <a:pt x="16828377" y="8667750"/>
                  </a:lnTo>
                  <a:lnTo>
                    <a:pt x="16798417" y="8624227"/>
                  </a:lnTo>
                  <a:lnTo>
                    <a:pt x="16777932" y="8586876"/>
                  </a:lnTo>
                  <a:lnTo>
                    <a:pt x="16764102" y="8549932"/>
                  </a:lnTo>
                  <a:lnTo>
                    <a:pt x="16759644" y="8513813"/>
                  </a:lnTo>
                  <a:lnTo>
                    <a:pt x="16767226" y="8478926"/>
                  </a:lnTo>
                  <a:lnTo>
                    <a:pt x="16789553" y="8443684"/>
                  </a:lnTo>
                  <a:lnTo>
                    <a:pt x="16819525" y="8420544"/>
                  </a:lnTo>
                  <a:lnTo>
                    <a:pt x="16854539" y="8409089"/>
                  </a:lnTo>
                  <a:lnTo>
                    <a:pt x="16891991" y="8408860"/>
                  </a:lnTo>
                  <a:lnTo>
                    <a:pt x="16929291" y="8419465"/>
                  </a:lnTo>
                  <a:lnTo>
                    <a:pt x="16963848" y="8440471"/>
                  </a:lnTo>
                  <a:lnTo>
                    <a:pt x="16993058" y="8471433"/>
                  </a:lnTo>
                  <a:lnTo>
                    <a:pt x="17000538" y="8498878"/>
                  </a:lnTo>
                  <a:lnTo>
                    <a:pt x="17003281" y="8512835"/>
                  </a:lnTo>
                  <a:lnTo>
                    <a:pt x="17013606" y="8549932"/>
                  </a:lnTo>
                  <a:lnTo>
                    <a:pt x="17036098" y="8578075"/>
                  </a:lnTo>
                  <a:lnTo>
                    <a:pt x="17036098" y="8580577"/>
                  </a:lnTo>
                  <a:lnTo>
                    <a:pt x="17038625" y="8593264"/>
                  </a:lnTo>
                  <a:lnTo>
                    <a:pt x="17045534" y="8603564"/>
                  </a:lnTo>
                  <a:lnTo>
                    <a:pt x="17055834" y="8610473"/>
                  </a:lnTo>
                  <a:lnTo>
                    <a:pt x="17068534" y="8613000"/>
                  </a:lnTo>
                  <a:lnTo>
                    <a:pt x="17081234" y="8610473"/>
                  </a:lnTo>
                  <a:lnTo>
                    <a:pt x="17091533" y="8603564"/>
                  </a:lnTo>
                  <a:lnTo>
                    <a:pt x="17098455" y="8593264"/>
                  </a:lnTo>
                  <a:lnTo>
                    <a:pt x="17100969" y="8580577"/>
                  </a:lnTo>
                  <a:lnTo>
                    <a:pt x="17102989" y="8563927"/>
                  </a:lnTo>
                  <a:lnTo>
                    <a:pt x="17108615" y="8545182"/>
                  </a:lnTo>
                  <a:lnTo>
                    <a:pt x="17117289" y="8524799"/>
                  </a:lnTo>
                  <a:lnTo>
                    <a:pt x="17128427" y="8503247"/>
                  </a:lnTo>
                  <a:lnTo>
                    <a:pt x="17138688" y="8487029"/>
                  </a:lnTo>
                  <a:lnTo>
                    <a:pt x="17151642" y="8466544"/>
                  </a:lnTo>
                  <a:lnTo>
                    <a:pt x="17179417" y="8430908"/>
                  </a:lnTo>
                  <a:lnTo>
                    <a:pt x="17210710" y="8398535"/>
                  </a:lnTo>
                  <a:lnTo>
                    <a:pt x="17244454" y="8371662"/>
                  </a:lnTo>
                  <a:lnTo>
                    <a:pt x="17305363" y="8345310"/>
                  </a:lnTo>
                  <a:lnTo>
                    <a:pt x="17333849" y="8348332"/>
                  </a:lnTo>
                  <a:lnTo>
                    <a:pt x="17370743" y="8385302"/>
                  </a:lnTo>
                  <a:lnTo>
                    <a:pt x="17382046" y="8431911"/>
                  </a:lnTo>
                  <a:lnTo>
                    <a:pt x="17382325" y="8453349"/>
                  </a:lnTo>
                  <a:lnTo>
                    <a:pt x="17382325" y="8302434"/>
                  </a:lnTo>
                  <a:lnTo>
                    <a:pt x="17373702" y="8295208"/>
                  </a:lnTo>
                  <a:lnTo>
                    <a:pt x="17334751" y="8281429"/>
                  </a:lnTo>
                  <a:lnTo>
                    <a:pt x="17293438" y="8281911"/>
                  </a:lnTo>
                  <a:lnTo>
                    <a:pt x="17250906" y="8295068"/>
                  </a:lnTo>
                  <a:lnTo>
                    <a:pt x="17208272" y="8319275"/>
                  </a:lnTo>
                  <a:lnTo>
                    <a:pt x="17168864" y="8350885"/>
                  </a:lnTo>
                  <a:lnTo>
                    <a:pt x="17132084" y="8388807"/>
                  </a:lnTo>
                  <a:lnTo>
                    <a:pt x="17099407" y="8430476"/>
                  </a:lnTo>
                  <a:lnTo>
                    <a:pt x="17072280" y="8473313"/>
                  </a:lnTo>
                  <a:lnTo>
                    <a:pt x="17067378" y="8482482"/>
                  </a:lnTo>
                  <a:lnTo>
                    <a:pt x="17064787" y="8487029"/>
                  </a:lnTo>
                  <a:lnTo>
                    <a:pt x="17052074" y="8444941"/>
                  </a:lnTo>
                  <a:lnTo>
                    <a:pt x="17023271" y="8408860"/>
                  </a:lnTo>
                  <a:lnTo>
                    <a:pt x="16982097" y="8374939"/>
                  </a:lnTo>
                  <a:lnTo>
                    <a:pt x="16944810" y="8356613"/>
                  </a:lnTo>
                  <a:lnTo>
                    <a:pt x="16905732" y="8346122"/>
                  </a:lnTo>
                  <a:lnTo>
                    <a:pt x="16866185" y="8343595"/>
                  </a:lnTo>
                  <a:lnTo>
                    <a:pt x="16827475" y="8349158"/>
                  </a:lnTo>
                  <a:lnTo>
                    <a:pt x="16790924" y="8362912"/>
                  </a:lnTo>
                  <a:lnTo>
                    <a:pt x="16757841" y="8384997"/>
                  </a:lnTo>
                  <a:lnTo>
                    <a:pt x="16729545" y="8415515"/>
                  </a:lnTo>
                  <a:lnTo>
                    <a:pt x="16707333" y="8454606"/>
                  </a:lnTo>
                  <a:lnTo>
                    <a:pt x="16695255" y="8503755"/>
                  </a:lnTo>
                  <a:lnTo>
                    <a:pt x="16698684" y="8555088"/>
                  </a:lnTo>
                  <a:lnTo>
                    <a:pt x="16715321" y="8607463"/>
                  </a:lnTo>
                  <a:lnTo>
                    <a:pt x="16742893" y="8659774"/>
                  </a:lnTo>
                  <a:lnTo>
                    <a:pt x="16773830" y="8704809"/>
                  </a:lnTo>
                  <a:lnTo>
                    <a:pt x="16808857" y="8748331"/>
                  </a:lnTo>
                  <a:lnTo>
                    <a:pt x="16845522" y="8789568"/>
                  </a:lnTo>
                  <a:lnTo>
                    <a:pt x="16881336" y="8827732"/>
                  </a:lnTo>
                  <a:lnTo>
                    <a:pt x="16913873" y="8862060"/>
                  </a:lnTo>
                  <a:lnTo>
                    <a:pt x="16940645" y="8891765"/>
                  </a:lnTo>
                  <a:lnTo>
                    <a:pt x="16973144" y="8934412"/>
                  </a:lnTo>
                  <a:lnTo>
                    <a:pt x="17002176" y="8978989"/>
                  </a:lnTo>
                  <a:lnTo>
                    <a:pt x="17030396" y="9023921"/>
                  </a:lnTo>
                  <a:lnTo>
                    <a:pt x="17060431" y="9067622"/>
                  </a:lnTo>
                  <a:lnTo>
                    <a:pt x="17061650" y="9071927"/>
                  </a:lnTo>
                  <a:lnTo>
                    <a:pt x="17064787" y="9079471"/>
                  </a:lnTo>
                  <a:lnTo>
                    <a:pt x="17067289" y="9082595"/>
                  </a:lnTo>
                  <a:lnTo>
                    <a:pt x="17072280" y="9089453"/>
                  </a:lnTo>
                  <a:lnTo>
                    <a:pt x="17078516" y="9094445"/>
                  </a:lnTo>
                  <a:lnTo>
                    <a:pt x="17085374" y="9096934"/>
                  </a:lnTo>
                  <a:lnTo>
                    <a:pt x="17092511" y="9098877"/>
                  </a:lnTo>
                  <a:lnTo>
                    <a:pt x="17100817" y="9099347"/>
                  </a:lnTo>
                  <a:lnTo>
                    <a:pt x="17110291" y="9097378"/>
                  </a:lnTo>
                  <a:lnTo>
                    <a:pt x="17120934" y="9091943"/>
                  </a:lnTo>
                  <a:lnTo>
                    <a:pt x="17143299" y="9071927"/>
                  </a:lnTo>
                  <a:lnTo>
                    <a:pt x="17170223" y="9039403"/>
                  </a:lnTo>
                  <a:lnTo>
                    <a:pt x="17185856" y="9017114"/>
                  </a:lnTo>
                  <a:lnTo>
                    <a:pt x="17200423" y="8996362"/>
                  </a:lnTo>
                  <a:lnTo>
                    <a:pt x="17232605" y="8944775"/>
                  </a:lnTo>
                  <a:lnTo>
                    <a:pt x="17259288" y="8898217"/>
                  </a:lnTo>
                  <a:lnTo>
                    <a:pt x="17286212" y="8848484"/>
                  </a:lnTo>
                  <a:lnTo>
                    <a:pt x="17312831" y="8796807"/>
                  </a:lnTo>
                  <a:lnTo>
                    <a:pt x="17338586" y="8744382"/>
                  </a:lnTo>
                  <a:lnTo>
                    <a:pt x="17362907" y="8692439"/>
                  </a:lnTo>
                  <a:lnTo>
                    <a:pt x="17385259" y="8642185"/>
                  </a:lnTo>
                  <a:lnTo>
                    <a:pt x="17405071" y="8594852"/>
                  </a:lnTo>
                  <a:lnTo>
                    <a:pt x="17421797" y="8551647"/>
                  </a:lnTo>
                  <a:lnTo>
                    <a:pt x="17434852" y="8513813"/>
                  </a:lnTo>
                  <a:lnTo>
                    <a:pt x="17443730" y="8482482"/>
                  </a:lnTo>
                  <a:lnTo>
                    <a:pt x="17447819" y="8458962"/>
                  </a:lnTo>
                  <a:close/>
                </a:path>
                <a:path w="17750155" h="9099550">
                  <a:moveTo>
                    <a:pt x="17749609" y="7549235"/>
                  </a:moveTo>
                  <a:lnTo>
                    <a:pt x="17734255" y="7496619"/>
                  </a:lnTo>
                  <a:lnTo>
                    <a:pt x="17689741" y="7452119"/>
                  </a:lnTo>
                  <a:lnTo>
                    <a:pt x="17684827" y="7450214"/>
                  </a:lnTo>
                  <a:lnTo>
                    <a:pt x="17684827" y="7558545"/>
                  </a:lnTo>
                  <a:lnTo>
                    <a:pt x="17684255" y="7576540"/>
                  </a:lnTo>
                  <a:lnTo>
                    <a:pt x="17672076" y="7627531"/>
                  </a:lnTo>
                  <a:lnTo>
                    <a:pt x="17648543" y="7672108"/>
                  </a:lnTo>
                  <a:lnTo>
                    <a:pt x="17616361" y="7711770"/>
                  </a:lnTo>
                  <a:lnTo>
                    <a:pt x="17578210" y="7748029"/>
                  </a:lnTo>
                  <a:lnTo>
                    <a:pt x="17538256" y="7780236"/>
                  </a:lnTo>
                  <a:lnTo>
                    <a:pt x="17496333" y="7809230"/>
                  </a:lnTo>
                  <a:lnTo>
                    <a:pt x="17452759" y="7835989"/>
                  </a:lnTo>
                  <a:lnTo>
                    <a:pt x="17407903" y="7861528"/>
                  </a:lnTo>
                  <a:lnTo>
                    <a:pt x="17364825" y="7884846"/>
                  </a:lnTo>
                  <a:lnTo>
                    <a:pt x="17321213" y="7907668"/>
                  </a:lnTo>
                  <a:lnTo>
                    <a:pt x="17277118" y="7929880"/>
                  </a:lnTo>
                  <a:lnTo>
                    <a:pt x="17232605" y="7951394"/>
                  </a:lnTo>
                  <a:lnTo>
                    <a:pt x="17187736" y="7972082"/>
                  </a:lnTo>
                  <a:lnTo>
                    <a:pt x="17142600" y="7991856"/>
                  </a:lnTo>
                  <a:lnTo>
                    <a:pt x="17097236" y="8010576"/>
                  </a:lnTo>
                  <a:lnTo>
                    <a:pt x="16956634" y="8065300"/>
                  </a:lnTo>
                  <a:lnTo>
                    <a:pt x="16910088" y="8084718"/>
                  </a:lnTo>
                  <a:lnTo>
                    <a:pt x="16864470" y="8105597"/>
                  </a:lnTo>
                  <a:lnTo>
                    <a:pt x="16820249" y="8128444"/>
                  </a:lnTo>
                  <a:lnTo>
                    <a:pt x="16821493" y="8120964"/>
                  </a:lnTo>
                  <a:lnTo>
                    <a:pt x="16822128" y="8119084"/>
                  </a:lnTo>
                  <a:lnTo>
                    <a:pt x="16825214" y="8080070"/>
                  </a:lnTo>
                  <a:lnTo>
                    <a:pt x="16828123" y="8040827"/>
                  </a:lnTo>
                  <a:lnTo>
                    <a:pt x="16831158" y="8001571"/>
                  </a:lnTo>
                  <a:lnTo>
                    <a:pt x="16834600" y="7962557"/>
                  </a:lnTo>
                  <a:lnTo>
                    <a:pt x="16838168" y="7914576"/>
                  </a:lnTo>
                  <a:lnTo>
                    <a:pt x="16840657" y="7864018"/>
                  </a:lnTo>
                  <a:lnTo>
                    <a:pt x="16842512" y="7814272"/>
                  </a:lnTo>
                  <a:lnTo>
                    <a:pt x="16844582" y="7757312"/>
                  </a:lnTo>
                  <a:lnTo>
                    <a:pt x="16847071" y="7702270"/>
                  </a:lnTo>
                  <a:lnTo>
                    <a:pt x="16850640" y="7646810"/>
                  </a:lnTo>
                  <a:lnTo>
                    <a:pt x="16855809" y="7591501"/>
                  </a:lnTo>
                  <a:lnTo>
                    <a:pt x="16862705" y="7539736"/>
                  </a:lnTo>
                  <a:lnTo>
                    <a:pt x="16872001" y="7489050"/>
                  </a:lnTo>
                  <a:lnTo>
                    <a:pt x="16884257" y="7439965"/>
                  </a:lnTo>
                  <a:lnTo>
                    <a:pt x="16900055" y="7393013"/>
                  </a:lnTo>
                  <a:lnTo>
                    <a:pt x="16919956" y="7348741"/>
                  </a:lnTo>
                  <a:lnTo>
                    <a:pt x="16944531" y="7307669"/>
                  </a:lnTo>
                  <a:lnTo>
                    <a:pt x="16974338" y="7270331"/>
                  </a:lnTo>
                  <a:lnTo>
                    <a:pt x="17008653" y="7241502"/>
                  </a:lnTo>
                  <a:lnTo>
                    <a:pt x="17047071" y="7222985"/>
                  </a:lnTo>
                  <a:lnTo>
                    <a:pt x="17087546" y="7214463"/>
                  </a:lnTo>
                  <a:lnTo>
                    <a:pt x="17128097" y="7215632"/>
                  </a:lnTo>
                  <a:lnTo>
                    <a:pt x="17166692" y="7226160"/>
                  </a:lnTo>
                  <a:lnTo>
                    <a:pt x="17201325" y="7245756"/>
                  </a:lnTo>
                  <a:lnTo>
                    <a:pt x="17229976" y="7274103"/>
                  </a:lnTo>
                  <a:lnTo>
                    <a:pt x="17250639" y="7310882"/>
                  </a:lnTo>
                  <a:lnTo>
                    <a:pt x="17261294" y="7355776"/>
                  </a:lnTo>
                  <a:lnTo>
                    <a:pt x="17263682" y="7396975"/>
                  </a:lnTo>
                  <a:lnTo>
                    <a:pt x="17262158" y="7441209"/>
                  </a:lnTo>
                  <a:lnTo>
                    <a:pt x="17254893" y="7484516"/>
                  </a:lnTo>
                  <a:lnTo>
                    <a:pt x="17240085" y="7522908"/>
                  </a:lnTo>
                  <a:lnTo>
                    <a:pt x="17207713" y="7565618"/>
                  </a:lnTo>
                  <a:lnTo>
                    <a:pt x="17196423" y="7580897"/>
                  </a:lnTo>
                  <a:lnTo>
                    <a:pt x="17186758" y="7596429"/>
                  </a:lnTo>
                  <a:lnTo>
                    <a:pt x="17179494" y="7611999"/>
                  </a:lnTo>
                  <a:lnTo>
                    <a:pt x="17174922" y="7627467"/>
                  </a:lnTo>
                  <a:lnTo>
                    <a:pt x="17173334" y="7642644"/>
                  </a:lnTo>
                  <a:lnTo>
                    <a:pt x="17174350" y="7650772"/>
                  </a:lnTo>
                  <a:lnTo>
                    <a:pt x="17207700" y="7677810"/>
                  </a:lnTo>
                  <a:lnTo>
                    <a:pt x="17220045" y="7676159"/>
                  </a:lnTo>
                  <a:lnTo>
                    <a:pt x="17230878" y="7670063"/>
                  </a:lnTo>
                  <a:lnTo>
                    <a:pt x="17238841" y="7660106"/>
                  </a:lnTo>
                  <a:lnTo>
                    <a:pt x="17252353" y="7640637"/>
                  </a:lnTo>
                  <a:lnTo>
                    <a:pt x="17272534" y="7620813"/>
                  </a:lnTo>
                  <a:lnTo>
                    <a:pt x="17328668" y="7581519"/>
                  </a:lnTo>
                  <a:lnTo>
                    <a:pt x="17373118" y="7557452"/>
                  </a:lnTo>
                  <a:lnTo>
                    <a:pt x="17421302" y="7536040"/>
                  </a:lnTo>
                  <a:lnTo>
                    <a:pt x="17471276" y="7518298"/>
                  </a:lnTo>
                  <a:lnTo>
                    <a:pt x="17484687" y="7514793"/>
                  </a:lnTo>
                  <a:lnTo>
                    <a:pt x="17521111" y="7505268"/>
                  </a:lnTo>
                  <a:lnTo>
                    <a:pt x="17568850" y="7497953"/>
                  </a:lnTo>
                  <a:lnTo>
                    <a:pt x="17599635" y="7496619"/>
                  </a:lnTo>
                  <a:lnTo>
                    <a:pt x="17627562" y="7498969"/>
                  </a:lnTo>
                  <a:lnTo>
                    <a:pt x="17669904" y="7519162"/>
                  </a:lnTo>
                  <a:lnTo>
                    <a:pt x="17684827" y="7558545"/>
                  </a:lnTo>
                  <a:lnTo>
                    <a:pt x="17684827" y="7450214"/>
                  </a:lnTo>
                  <a:lnTo>
                    <a:pt x="17653762" y="7438085"/>
                  </a:lnTo>
                  <a:lnTo>
                    <a:pt x="17611357" y="7431545"/>
                  </a:lnTo>
                  <a:lnTo>
                    <a:pt x="17563859" y="7432484"/>
                  </a:lnTo>
                  <a:lnTo>
                    <a:pt x="17514659" y="7439660"/>
                  </a:lnTo>
                  <a:lnTo>
                    <a:pt x="17463313" y="7452385"/>
                  </a:lnTo>
                  <a:lnTo>
                    <a:pt x="17411548" y="7469746"/>
                  </a:lnTo>
                  <a:lnTo>
                    <a:pt x="17361091" y="7490854"/>
                  </a:lnTo>
                  <a:lnTo>
                    <a:pt x="17313694" y="7514793"/>
                  </a:lnTo>
                  <a:lnTo>
                    <a:pt x="17323194" y="7473797"/>
                  </a:lnTo>
                  <a:lnTo>
                    <a:pt x="17327893" y="7430922"/>
                  </a:lnTo>
                  <a:lnTo>
                    <a:pt x="17328617" y="7388517"/>
                  </a:lnTo>
                  <a:lnTo>
                    <a:pt x="17326179" y="7348918"/>
                  </a:lnTo>
                  <a:lnTo>
                    <a:pt x="17317568" y="7304151"/>
                  </a:lnTo>
                  <a:lnTo>
                    <a:pt x="17301871" y="7264667"/>
                  </a:lnTo>
                  <a:lnTo>
                    <a:pt x="17280014" y="7230618"/>
                  </a:lnTo>
                  <a:lnTo>
                    <a:pt x="17264622" y="7214463"/>
                  </a:lnTo>
                  <a:lnTo>
                    <a:pt x="17252925" y="7202183"/>
                  </a:lnTo>
                  <a:lnTo>
                    <a:pt x="17221518" y="7179513"/>
                  </a:lnTo>
                  <a:lnTo>
                    <a:pt x="17186720" y="7162774"/>
                  </a:lnTo>
                  <a:lnTo>
                    <a:pt x="17149471" y="7152132"/>
                  </a:lnTo>
                  <a:lnTo>
                    <a:pt x="17110698" y="7147750"/>
                  </a:lnTo>
                  <a:lnTo>
                    <a:pt x="17071315" y="7149782"/>
                  </a:lnTo>
                  <a:lnTo>
                    <a:pt x="17032262" y="7158406"/>
                  </a:lnTo>
                  <a:lnTo>
                    <a:pt x="16994455" y="7173785"/>
                  </a:lnTo>
                  <a:lnTo>
                    <a:pt x="16958831" y="7196074"/>
                  </a:lnTo>
                  <a:lnTo>
                    <a:pt x="16926306" y="7225436"/>
                  </a:lnTo>
                  <a:lnTo>
                    <a:pt x="16894620" y="7264489"/>
                  </a:lnTo>
                  <a:lnTo>
                    <a:pt x="16867912" y="7307148"/>
                  </a:lnTo>
                  <a:lnTo>
                    <a:pt x="16845750" y="7352970"/>
                  </a:lnTo>
                  <a:lnTo>
                    <a:pt x="16827691" y="7401484"/>
                  </a:lnTo>
                  <a:lnTo>
                    <a:pt x="16813340" y="7452119"/>
                  </a:lnTo>
                  <a:lnTo>
                    <a:pt x="16802164" y="7504824"/>
                  </a:lnTo>
                  <a:lnTo>
                    <a:pt x="16794214" y="7555878"/>
                  </a:lnTo>
                  <a:lnTo>
                    <a:pt x="16788359" y="7607744"/>
                  </a:lnTo>
                  <a:lnTo>
                    <a:pt x="16784155" y="7659967"/>
                  </a:lnTo>
                  <a:lnTo>
                    <a:pt x="16781209" y="7711770"/>
                  </a:lnTo>
                  <a:lnTo>
                    <a:pt x="16779012" y="7763015"/>
                  </a:lnTo>
                  <a:lnTo>
                    <a:pt x="16777297" y="7809230"/>
                  </a:lnTo>
                  <a:lnTo>
                    <a:pt x="16775113" y="7864018"/>
                  </a:lnTo>
                  <a:lnTo>
                    <a:pt x="16772611" y="7910741"/>
                  </a:lnTo>
                  <a:lnTo>
                    <a:pt x="16769093" y="7955699"/>
                  </a:lnTo>
                  <a:lnTo>
                    <a:pt x="16765651" y="7995082"/>
                  </a:lnTo>
                  <a:lnTo>
                    <a:pt x="16762629" y="8034515"/>
                  </a:lnTo>
                  <a:lnTo>
                    <a:pt x="16759708" y="8073834"/>
                  </a:lnTo>
                  <a:lnTo>
                    <a:pt x="16756622" y="8112849"/>
                  </a:lnTo>
                  <a:lnTo>
                    <a:pt x="16751884" y="8130654"/>
                  </a:lnTo>
                  <a:lnTo>
                    <a:pt x="16749764" y="8138427"/>
                  </a:lnTo>
                  <a:lnTo>
                    <a:pt x="16747668" y="8147177"/>
                  </a:lnTo>
                  <a:lnTo>
                    <a:pt x="16746169" y="8155572"/>
                  </a:lnTo>
                  <a:lnTo>
                    <a:pt x="16745369" y="8163509"/>
                  </a:lnTo>
                  <a:lnTo>
                    <a:pt x="16745395" y="8170850"/>
                  </a:lnTo>
                  <a:lnTo>
                    <a:pt x="16763480" y="8206676"/>
                  </a:lnTo>
                  <a:lnTo>
                    <a:pt x="16785946" y="8213255"/>
                  </a:lnTo>
                  <a:lnTo>
                    <a:pt x="16797579" y="8211452"/>
                  </a:lnTo>
                  <a:lnTo>
                    <a:pt x="16810266" y="8207261"/>
                  </a:lnTo>
                  <a:lnTo>
                    <a:pt x="16821557" y="8202473"/>
                  </a:lnTo>
                  <a:lnTo>
                    <a:pt x="16828986" y="8198917"/>
                  </a:lnTo>
                  <a:lnTo>
                    <a:pt x="16875049" y="8173339"/>
                  </a:lnTo>
                  <a:lnTo>
                    <a:pt x="16922992" y="8150415"/>
                  </a:lnTo>
                  <a:lnTo>
                    <a:pt x="16972230" y="8129460"/>
                  </a:lnTo>
                  <a:lnTo>
                    <a:pt x="16974808" y="8128444"/>
                  </a:lnTo>
                  <a:lnTo>
                    <a:pt x="17022141" y="8109801"/>
                  </a:lnTo>
                  <a:lnTo>
                    <a:pt x="17121556" y="8071701"/>
                  </a:lnTo>
                  <a:lnTo>
                    <a:pt x="17167759" y="8052663"/>
                  </a:lnTo>
                  <a:lnTo>
                    <a:pt x="17213809" y="8032534"/>
                  </a:lnTo>
                  <a:lnTo>
                    <a:pt x="17259631" y="8011414"/>
                  </a:lnTo>
                  <a:lnTo>
                    <a:pt x="17305147" y="7989430"/>
                  </a:lnTo>
                  <a:lnTo>
                    <a:pt x="17350283" y="7966710"/>
                  </a:lnTo>
                  <a:lnTo>
                    <a:pt x="17394949" y="7943367"/>
                  </a:lnTo>
                  <a:lnTo>
                    <a:pt x="17439094" y="7919529"/>
                  </a:lnTo>
                  <a:lnTo>
                    <a:pt x="17486757" y="7892377"/>
                  </a:lnTo>
                  <a:lnTo>
                    <a:pt x="17533138" y="7863713"/>
                  </a:lnTo>
                  <a:lnTo>
                    <a:pt x="17577867" y="7832712"/>
                  </a:lnTo>
                  <a:lnTo>
                    <a:pt x="17620628" y="7798549"/>
                  </a:lnTo>
                  <a:lnTo>
                    <a:pt x="17658423" y="7763015"/>
                  </a:lnTo>
                  <a:lnTo>
                    <a:pt x="17691558" y="7724686"/>
                  </a:lnTo>
                  <a:lnTo>
                    <a:pt x="17718634" y="7682751"/>
                  </a:lnTo>
                  <a:lnTo>
                    <a:pt x="17738281" y="7636345"/>
                  </a:lnTo>
                  <a:lnTo>
                    <a:pt x="17749139" y="7584643"/>
                  </a:lnTo>
                  <a:lnTo>
                    <a:pt x="17749609" y="75492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2013" y="4214189"/>
              <a:ext cx="7307273" cy="18541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2950" y="6074536"/>
              <a:ext cx="3809365" cy="4114800"/>
            </a:xfrm>
            <a:custGeom>
              <a:avLst/>
              <a:gdLst/>
              <a:ahLst/>
              <a:cxnLst/>
              <a:rect l="l" t="t" r="r" b="b"/>
              <a:pathLst>
                <a:path w="3809365" h="4114800">
                  <a:moveTo>
                    <a:pt x="320243" y="1154963"/>
                  </a:moveTo>
                  <a:lnTo>
                    <a:pt x="58115" y="997673"/>
                  </a:lnTo>
                  <a:lnTo>
                    <a:pt x="45199" y="994054"/>
                  </a:lnTo>
                  <a:lnTo>
                    <a:pt x="32359" y="995603"/>
                  </a:lnTo>
                  <a:lnTo>
                    <a:pt x="21031" y="1001852"/>
                  </a:lnTo>
                  <a:lnTo>
                    <a:pt x="12687" y="1012342"/>
                  </a:lnTo>
                  <a:lnTo>
                    <a:pt x="9055" y="1025232"/>
                  </a:lnTo>
                  <a:lnTo>
                    <a:pt x="10604" y="1038059"/>
                  </a:lnTo>
                  <a:lnTo>
                    <a:pt x="16852" y="1049362"/>
                  </a:lnTo>
                  <a:lnTo>
                    <a:pt x="27330" y="1057706"/>
                  </a:lnTo>
                  <a:lnTo>
                    <a:pt x="276110" y="1185024"/>
                  </a:lnTo>
                  <a:lnTo>
                    <a:pt x="281381" y="1186205"/>
                  </a:lnTo>
                  <a:lnTo>
                    <a:pt x="286537" y="1186205"/>
                  </a:lnTo>
                  <a:lnTo>
                    <a:pt x="320243" y="1154963"/>
                  </a:lnTo>
                  <a:close/>
                </a:path>
                <a:path w="3809365" h="4114800">
                  <a:moveTo>
                    <a:pt x="838314" y="1022629"/>
                  </a:moveTo>
                  <a:lnTo>
                    <a:pt x="311619" y="203682"/>
                  </a:lnTo>
                  <a:lnTo>
                    <a:pt x="121132" y="377685"/>
                  </a:lnTo>
                  <a:lnTo>
                    <a:pt x="777989" y="1071130"/>
                  </a:lnTo>
                  <a:lnTo>
                    <a:pt x="838314" y="1022629"/>
                  </a:lnTo>
                  <a:close/>
                </a:path>
                <a:path w="3809365" h="4114800">
                  <a:moveTo>
                    <a:pt x="1222222" y="1436243"/>
                  </a:moveTo>
                  <a:lnTo>
                    <a:pt x="1202182" y="1399171"/>
                  </a:lnTo>
                  <a:lnTo>
                    <a:pt x="1188923" y="1396098"/>
                  </a:lnTo>
                  <a:lnTo>
                    <a:pt x="1159294" y="1402905"/>
                  </a:lnTo>
                  <a:lnTo>
                    <a:pt x="1127531" y="1421460"/>
                  </a:lnTo>
                  <a:lnTo>
                    <a:pt x="1098715" y="1444701"/>
                  </a:lnTo>
                  <a:lnTo>
                    <a:pt x="1072565" y="1470494"/>
                  </a:lnTo>
                  <a:lnTo>
                    <a:pt x="1066406" y="1474114"/>
                  </a:lnTo>
                  <a:lnTo>
                    <a:pt x="1059637" y="1476362"/>
                  </a:lnTo>
                  <a:lnTo>
                    <a:pt x="1052461" y="1477149"/>
                  </a:lnTo>
                  <a:lnTo>
                    <a:pt x="1045260" y="1476375"/>
                  </a:lnTo>
                  <a:lnTo>
                    <a:pt x="1038479" y="1474127"/>
                  </a:lnTo>
                  <a:lnTo>
                    <a:pt x="1032319" y="1470507"/>
                  </a:lnTo>
                  <a:lnTo>
                    <a:pt x="1004798" y="1443316"/>
                  </a:lnTo>
                  <a:lnTo>
                    <a:pt x="976490" y="1420672"/>
                  </a:lnTo>
                  <a:lnTo>
                    <a:pt x="946023" y="1403121"/>
                  </a:lnTo>
                  <a:lnTo>
                    <a:pt x="915835" y="1396060"/>
                  </a:lnTo>
                  <a:lnTo>
                    <a:pt x="909612" y="1396784"/>
                  </a:lnTo>
                  <a:lnTo>
                    <a:pt x="902601" y="1399184"/>
                  </a:lnTo>
                  <a:lnTo>
                    <a:pt x="894956" y="1404239"/>
                  </a:lnTo>
                  <a:lnTo>
                    <a:pt x="886841" y="1412925"/>
                  </a:lnTo>
                  <a:lnTo>
                    <a:pt x="882611" y="1436268"/>
                  </a:lnTo>
                  <a:lnTo>
                    <a:pt x="894943" y="1469250"/>
                  </a:lnTo>
                  <a:lnTo>
                    <a:pt x="920953" y="1509102"/>
                  </a:lnTo>
                  <a:lnTo>
                    <a:pt x="957795" y="1553057"/>
                  </a:lnTo>
                  <a:lnTo>
                    <a:pt x="1002576" y="1598371"/>
                  </a:lnTo>
                  <a:lnTo>
                    <a:pt x="1052423" y="1642275"/>
                  </a:lnTo>
                  <a:lnTo>
                    <a:pt x="1102283" y="1598345"/>
                  </a:lnTo>
                  <a:lnTo>
                    <a:pt x="1147051" y="1553006"/>
                  </a:lnTo>
                  <a:lnTo>
                    <a:pt x="1183868" y="1509039"/>
                  </a:lnTo>
                  <a:lnTo>
                    <a:pt x="1209878" y="1469199"/>
                  </a:lnTo>
                  <a:lnTo>
                    <a:pt x="1222222" y="1436243"/>
                  </a:lnTo>
                  <a:close/>
                </a:path>
                <a:path w="3809365" h="4114800">
                  <a:moveTo>
                    <a:pt x="1296454" y="2832976"/>
                  </a:moveTo>
                  <a:lnTo>
                    <a:pt x="1251089" y="2856636"/>
                  </a:lnTo>
                  <a:lnTo>
                    <a:pt x="1203591" y="2875343"/>
                  </a:lnTo>
                  <a:lnTo>
                    <a:pt x="1154366" y="2888919"/>
                  </a:lnTo>
                  <a:lnTo>
                    <a:pt x="1103845" y="2897187"/>
                  </a:lnTo>
                  <a:lnTo>
                    <a:pt x="1041387" y="2899854"/>
                  </a:lnTo>
                  <a:lnTo>
                    <a:pt x="991870" y="2896209"/>
                  </a:lnTo>
                  <a:lnTo>
                    <a:pt x="943584" y="2887599"/>
                  </a:lnTo>
                  <a:lnTo>
                    <a:pt x="896772" y="2874162"/>
                  </a:lnTo>
                  <a:lnTo>
                    <a:pt x="851636" y="2856001"/>
                  </a:lnTo>
                  <a:lnTo>
                    <a:pt x="808443" y="2833243"/>
                  </a:lnTo>
                  <a:lnTo>
                    <a:pt x="811644" y="2893949"/>
                  </a:lnTo>
                  <a:lnTo>
                    <a:pt x="866698" y="2925661"/>
                  </a:lnTo>
                  <a:lnTo>
                    <a:pt x="914311" y="2942818"/>
                  </a:lnTo>
                  <a:lnTo>
                    <a:pt x="976045" y="2955861"/>
                  </a:lnTo>
                  <a:lnTo>
                    <a:pt x="1052423" y="2961030"/>
                  </a:lnTo>
                  <a:lnTo>
                    <a:pt x="1128699" y="2955861"/>
                  </a:lnTo>
                  <a:lnTo>
                    <a:pt x="1190383" y="2942844"/>
                  </a:lnTo>
                  <a:lnTo>
                    <a:pt x="1237996" y="2925699"/>
                  </a:lnTo>
                  <a:lnTo>
                    <a:pt x="1272095" y="2908147"/>
                  </a:lnTo>
                  <a:lnTo>
                    <a:pt x="1293215" y="2893911"/>
                  </a:lnTo>
                  <a:lnTo>
                    <a:pt x="1296454" y="2832976"/>
                  </a:lnTo>
                  <a:close/>
                </a:path>
                <a:path w="3809365" h="4114800">
                  <a:moveTo>
                    <a:pt x="1334147" y="2120709"/>
                  </a:moveTo>
                  <a:lnTo>
                    <a:pt x="1295349" y="2088426"/>
                  </a:lnTo>
                  <a:lnTo>
                    <a:pt x="1253337" y="2061337"/>
                  </a:lnTo>
                  <a:lnTo>
                    <a:pt x="1208544" y="2039632"/>
                  </a:lnTo>
                  <a:lnTo>
                    <a:pt x="1161427" y="2023516"/>
                  </a:lnTo>
                  <a:lnTo>
                    <a:pt x="1112405" y="2013229"/>
                  </a:lnTo>
                  <a:lnTo>
                    <a:pt x="1061910" y="2008962"/>
                  </a:lnTo>
                  <a:lnTo>
                    <a:pt x="1008126" y="2011337"/>
                  </a:lnTo>
                  <a:lnTo>
                    <a:pt x="955751" y="2020468"/>
                  </a:lnTo>
                  <a:lnTo>
                    <a:pt x="905319" y="2036152"/>
                  </a:lnTo>
                  <a:lnTo>
                    <a:pt x="857326" y="2058225"/>
                  </a:lnTo>
                  <a:lnTo>
                    <a:pt x="812292" y="2086495"/>
                  </a:lnTo>
                  <a:lnTo>
                    <a:pt x="770737" y="2120773"/>
                  </a:lnTo>
                  <a:lnTo>
                    <a:pt x="803986" y="2748915"/>
                  </a:lnTo>
                  <a:lnTo>
                    <a:pt x="847013" y="2777566"/>
                  </a:lnTo>
                  <a:lnTo>
                    <a:pt x="892797" y="2800413"/>
                  </a:lnTo>
                  <a:lnTo>
                    <a:pt x="940955" y="2817291"/>
                  </a:lnTo>
                  <a:lnTo>
                    <a:pt x="991133" y="2828036"/>
                  </a:lnTo>
                  <a:lnTo>
                    <a:pt x="1042949" y="2832468"/>
                  </a:lnTo>
                  <a:lnTo>
                    <a:pt x="1088758" y="2830830"/>
                  </a:lnTo>
                  <a:lnTo>
                    <a:pt x="1134135" y="2824073"/>
                  </a:lnTo>
                  <a:lnTo>
                    <a:pt x="1178547" y="2812351"/>
                  </a:lnTo>
                  <a:lnTo>
                    <a:pt x="1221486" y="2795790"/>
                  </a:lnTo>
                  <a:lnTo>
                    <a:pt x="1262443" y="2774569"/>
                  </a:lnTo>
                  <a:lnTo>
                    <a:pt x="1300899" y="2748813"/>
                  </a:lnTo>
                  <a:lnTo>
                    <a:pt x="1334147" y="2120709"/>
                  </a:lnTo>
                  <a:close/>
                </a:path>
                <a:path w="3809365" h="4114800">
                  <a:moveTo>
                    <a:pt x="1338033" y="785126"/>
                  </a:moveTo>
                  <a:lnTo>
                    <a:pt x="1103896" y="223812"/>
                  </a:lnTo>
                  <a:lnTo>
                    <a:pt x="1072819" y="203187"/>
                  </a:lnTo>
                  <a:lnTo>
                    <a:pt x="1059688" y="205841"/>
                  </a:lnTo>
                  <a:lnTo>
                    <a:pt x="1048613" y="213385"/>
                  </a:lnTo>
                  <a:lnTo>
                    <a:pt x="1041539" y="224218"/>
                  </a:lnTo>
                  <a:lnTo>
                    <a:pt x="1039063" y="236893"/>
                  </a:lnTo>
                  <a:lnTo>
                    <a:pt x="1041730" y="250024"/>
                  </a:lnTo>
                  <a:lnTo>
                    <a:pt x="1273200" y="798207"/>
                  </a:lnTo>
                  <a:lnTo>
                    <a:pt x="1304277" y="818845"/>
                  </a:lnTo>
                  <a:lnTo>
                    <a:pt x="1308671" y="818845"/>
                  </a:lnTo>
                  <a:lnTo>
                    <a:pt x="1338033" y="785126"/>
                  </a:lnTo>
                  <a:close/>
                </a:path>
                <a:path w="3809365" h="4114800">
                  <a:moveTo>
                    <a:pt x="1650301" y="1740496"/>
                  </a:moveTo>
                  <a:lnTo>
                    <a:pt x="1643634" y="1696237"/>
                  </a:lnTo>
                  <a:lnTo>
                    <a:pt x="1620329" y="1658023"/>
                  </a:lnTo>
                  <a:lnTo>
                    <a:pt x="1584198" y="1631632"/>
                  </a:lnTo>
                  <a:lnTo>
                    <a:pt x="1540675" y="1621294"/>
                  </a:lnTo>
                  <a:lnTo>
                    <a:pt x="1496504" y="1628394"/>
                  </a:lnTo>
                  <a:lnTo>
                    <a:pt x="1459547" y="1651088"/>
                  </a:lnTo>
                  <a:lnTo>
                    <a:pt x="1433614" y="1685861"/>
                  </a:lnTo>
                  <a:lnTo>
                    <a:pt x="1422476" y="1729155"/>
                  </a:lnTo>
                  <a:lnTo>
                    <a:pt x="1359395" y="2920085"/>
                  </a:lnTo>
                  <a:lnTo>
                    <a:pt x="1356055" y="2927781"/>
                  </a:lnTo>
                  <a:lnTo>
                    <a:pt x="1325270" y="2954147"/>
                  </a:lnTo>
                  <a:lnTo>
                    <a:pt x="1253947" y="2992399"/>
                  </a:lnTo>
                  <a:lnTo>
                    <a:pt x="1199832" y="3010395"/>
                  </a:lnTo>
                  <a:lnTo>
                    <a:pt x="1132814" y="3023476"/>
                  </a:lnTo>
                  <a:lnTo>
                    <a:pt x="1052461" y="3028518"/>
                  </a:lnTo>
                  <a:lnTo>
                    <a:pt x="972108" y="3023476"/>
                  </a:lnTo>
                  <a:lnTo>
                    <a:pt x="905090" y="3010395"/>
                  </a:lnTo>
                  <a:lnTo>
                    <a:pt x="850976" y="2992399"/>
                  </a:lnTo>
                  <a:lnTo>
                    <a:pt x="809320" y="2972612"/>
                  </a:lnTo>
                  <a:lnTo>
                    <a:pt x="761542" y="2940126"/>
                  </a:lnTo>
                  <a:lnTo>
                    <a:pt x="682409" y="1729130"/>
                  </a:lnTo>
                  <a:lnTo>
                    <a:pt x="671372" y="1685759"/>
                  </a:lnTo>
                  <a:lnTo>
                    <a:pt x="645579" y="1650860"/>
                  </a:lnTo>
                  <a:lnTo>
                    <a:pt x="608660" y="1628127"/>
                  </a:lnTo>
                  <a:lnTo>
                    <a:pt x="564248" y="1621256"/>
                  </a:lnTo>
                  <a:lnTo>
                    <a:pt x="541807" y="1624317"/>
                  </a:lnTo>
                  <a:lnTo>
                    <a:pt x="501459" y="1642922"/>
                  </a:lnTo>
                  <a:lnTo>
                    <a:pt x="470941" y="1676120"/>
                  </a:lnTo>
                  <a:lnTo>
                    <a:pt x="455764" y="1717852"/>
                  </a:lnTo>
                  <a:lnTo>
                    <a:pt x="454583" y="1740496"/>
                  </a:lnTo>
                  <a:lnTo>
                    <a:pt x="565492" y="4114800"/>
                  </a:lnTo>
                  <a:lnTo>
                    <a:pt x="1299121" y="4114800"/>
                  </a:lnTo>
                  <a:lnTo>
                    <a:pt x="1439252" y="3260636"/>
                  </a:lnTo>
                  <a:lnTo>
                    <a:pt x="1450695" y="3212033"/>
                  </a:lnTo>
                  <a:lnTo>
                    <a:pt x="1468297" y="3166503"/>
                  </a:lnTo>
                  <a:lnTo>
                    <a:pt x="1491576" y="3124428"/>
                  </a:lnTo>
                  <a:lnTo>
                    <a:pt x="1519999" y="3086252"/>
                  </a:lnTo>
                  <a:lnTo>
                    <a:pt x="1553108" y="3052356"/>
                  </a:lnTo>
                  <a:lnTo>
                    <a:pt x="1590395" y="3023158"/>
                  </a:lnTo>
                  <a:lnTo>
                    <a:pt x="1609293" y="2618930"/>
                  </a:lnTo>
                  <a:lnTo>
                    <a:pt x="1590840" y="2572385"/>
                  </a:lnTo>
                  <a:lnTo>
                    <a:pt x="1577187" y="2523655"/>
                  </a:lnTo>
                  <a:lnTo>
                    <a:pt x="1568729" y="2473020"/>
                  </a:lnTo>
                  <a:lnTo>
                    <a:pt x="1565821" y="2420709"/>
                  </a:lnTo>
                  <a:lnTo>
                    <a:pt x="1568577" y="2369451"/>
                  </a:lnTo>
                  <a:lnTo>
                    <a:pt x="1576666" y="2319769"/>
                  </a:lnTo>
                  <a:lnTo>
                    <a:pt x="1589747" y="2271915"/>
                  </a:lnTo>
                  <a:lnTo>
                    <a:pt x="1607527" y="2226157"/>
                  </a:lnTo>
                  <a:lnTo>
                    <a:pt x="1629676" y="2182761"/>
                  </a:lnTo>
                  <a:lnTo>
                    <a:pt x="1650301" y="1740496"/>
                  </a:lnTo>
                  <a:close/>
                </a:path>
                <a:path w="3809365" h="4114800">
                  <a:moveTo>
                    <a:pt x="2091702" y="0"/>
                  </a:moveTo>
                  <a:lnTo>
                    <a:pt x="1845957" y="0"/>
                  </a:lnTo>
                  <a:lnTo>
                    <a:pt x="1925472" y="1142161"/>
                  </a:lnTo>
                  <a:lnTo>
                    <a:pt x="1977085" y="1142161"/>
                  </a:lnTo>
                  <a:lnTo>
                    <a:pt x="2091702" y="0"/>
                  </a:lnTo>
                  <a:close/>
                </a:path>
                <a:path w="3809365" h="4114800">
                  <a:moveTo>
                    <a:pt x="2103551" y="1945284"/>
                  </a:moveTo>
                  <a:lnTo>
                    <a:pt x="2103247" y="1941410"/>
                  </a:lnTo>
                  <a:lnTo>
                    <a:pt x="2098979" y="1886559"/>
                  </a:lnTo>
                  <a:lnTo>
                    <a:pt x="2090801" y="1829727"/>
                  </a:lnTo>
                  <a:lnTo>
                    <a:pt x="2079155" y="1775460"/>
                  </a:lnTo>
                  <a:lnTo>
                    <a:pt x="2064143" y="1724444"/>
                  </a:lnTo>
                  <a:lnTo>
                    <a:pt x="2045893" y="1677314"/>
                  </a:lnTo>
                  <a:lnTo>
                    <a:pt x="2023656" y="1638757"/>
                  </a:lnTo>
                  <a:lnTo>
                    <a:pt x="2000427" y="1602486"/>
                  </a:lnTo>
                  <a:lnTo>
                    <a:pt x="1976094" y="1568437"/>
                  </a:lnTo>
                  <a:lnTo>
                    <a:pt x="1950516" y="1536573"/>
                  </a:lnTo>
                  <a:lnTo>
                    <a:pt x="1923567" y="1506829"/>
                  </a:lnTo>
                  <a:lnTo>
                    <a:pt x="1895106" y="1479156"/>
                  </a:lnTo>
                  <a:lnTo>
                    <a:pt x="1865007" y="1453502"/>
                  </a:lnTo>
                  <a:lnTo>
                    <a:pt x="1833143" y="1429816"/>
                  </a:lnTo>
                  <a:lnTo>
                    <a:pt x="1799361" y="1408036"/>
                  </a:lnTo>
                  <a:lnTo>
                    <a:pt x="1763560" y="1388110"/>
                  </a:lnTo>
                  <a:lnTo>
                    <a:pt x="1725574" y="1369999"/>
                  </a:lnTo>
                  <a:lnTo>
                    <a:pt x="1685290" y="1353642"/>
                  </a:lnTo>
                  <a:lnTo>
                    <a:pt x="1642579" y="1338986"/>
                  </a:lnTo>
                  <a:lnTo>
                    <a:pt x="1597291" y="1325981"/>
                  </a:lnTo>
                  <a:lnTo>
                    <a:pt x="1549311" y="1314564"/>
                  </a:lnTo>
                  <a:lnTo>
                    <a:pt x="1498498" y="1304683"/>
                  </a:lnTo>
                  <a:lnTo>
                    <a:pt x="1444726" y="1296301"/>
                  </a:lnTo>
                  <a:lnTo>
                    <a:pt x="1387856" y="1289342"/>
                  </a:lnTo>
                  <a:lnTo>
                    <a:pt x="1327746" y="1283779"/>
                  </a:lnTo>
                  <a:lnTo>
                    <a:pt x="1288300" y="1281150"/>
                  </a:lnTo>
                  <a:lnTo>
                    <a:pt x="1288300" y="1446479"/>
                  </a:lnTo>
                  <a:lnTo>
                    <a:pt x="1275397" y="1487436"/>
                  </a:lnTo>
                  <a:lnTo>
                    <a:pt x="1252397" y="1529003"/>
                  </a:lnTo>
                  <a:lnTo>
                    <a:pt x="1222349" y="1569770"/>
                  </a:lnTo>
                  <a:lnTo>
                    <a:pt x="1188300" y="1608302"/>
                  </a:lnTo>
                  <a:lnTo>
                    <a:pt x="1153299" y="1643214"/>
                  </a:lnTo>
                  <a:lnTo>
                    <a:pt x="1120406" y="1673098"/>
                  </a:lnTo>
                  <a:lnTo>
                    <a:pt x="1073111" y="1712125"/>
                  </a:lnTo>
                  <a:lnTo>
                    <a:pt x="1059751" y="1719211"/>
                  </a:lnTo>
                  <a:lnTo>
                    <a:pt x="1045108" y="1719211"/>
                  </a:lnTo>
                  <a:lnTo>
                    <a:pt x="1012190" y="1696542"/>
                  </a:lnTo>
                  <a:lnTo>
                    <a:pt x="951547" y="1643214"/>
                  </a:lnTo>
                  <a:lnTo>
                    <a:pt x="916559" y="1608302"/>
                  </a:lnTo>
                  <a:lnTo>
                    <a:pt x="882510" y="1569770"/>
                  </a:lnTo>
                  <a:lnTo>
                    <a:pt x="870775" y="1553845"/>
                  </a:lnTo>
                  <a:lnTo>
                    <a:pt x="852462" y="1529003"/>
                  </a:lnTo>
                  <a:lnTo>
                    <a:pt x="829462" y="1487436"/>
                  </a:lnTo>
                  <a:lnTo>
                    <a:pt x="816559" y="1446479"/>
                  </a:lnTo>
                  <a:lnTo>
                    <a:pt x="816800" y="1407515"/>
                  </a:lnTo>
                  <a:lnTo>
                    <a:pt x="833247" y="1371981"/>
                  </a:lnTo>
                  <a:lnTo>
                    <a:pt x="869416" y="1340472"/>
                  </a:lnTo>
                  <a:lnTo>
                    <a:pt x="913739" y="1328674"/>
                  </a:lnTo>
                  <a:lnTo>
                    <a:pt x="954074" y="1334350"/>
                  </a:lnTo>
                  <a:lnTo>
                    <a:pt x="992009" y="1350784"/>
                  </a:lnTo>
                  <a:lnTo>
                    <a:pt x="1025474" y="1372844"/>
                  </a:lnTo>
                  <a:lnTo>
                    <a:pt x="1052423" y="1395450"/>
                  </a:lnTo>
                  <a:lnTo>
                    <a:pt x="1079334" y="1372933"/>
                  </a:lnTo>
                  <a:lnTo>
                    <a:pt x="1112723" y="1351000"/>
                  </a:lnTo>
                  <a:lnTo>
                    <a:pt x="1150632" y="1334592"/>
                  </a:lnTo>
                  <a:lnTo>
                    <a:pt x="1191082" y="1328674"/>
                  </a:lnTo>
                  <a:lnTo>
                    <a:pt x="1214120" y="1332026"/>
                  </a:lnTo>
                  <a:lnTo>
                    <a:pt x="1254658" y="1353832"/>
                  </a:lnTo>
                  <a:lnTo>
                    <a:pt x="1288046" y="1407515"/>
                  </a:lnTo>
                  <a:lnTo>
                    <a:pt x="1288300" y="1446479"/>
                  </a:lnTo>
                  <a:lnTo>
                    <a:pt x="1288300" y="1281150"/>
                  </a:lnTo>
                  <a:lnTo>
                    <a:pt x="1264297" y="1279537"/>
                  </a:lnTo>
                  <a:lnTo>
                    <a:pt x="1197343" y="1276578"/>
                  </a:lnTo>
                  <a:lnTo>
                    <a:pt x="1126756" y="1274838"/>
                  </a:lnTo>
                  <a:lnTo>
                    <a:pt x="1052423" y="1274267"/>
                  </a:lnTo>
                  <a:lnTo>
                    <a:pt x="981113" y="1274787"/>
                  </a:lnTo>
                  <a:lnTo>
                    <a:pt x="913257" y="1276388"/>
                  </a:lnTo>
                  <a:lnTo>
                    <a:pt x="848741" y="1279105"/>
                  </a:lnTo>
                  <a:lnTo>
                    <a:pt x="787438" y="1282992"/>
                  </a:lnTo>
                  <a:lnTo>
                    <a:pt x="729246" y="1288097"/>
                  </a:lnTo>
                  <a:lnTo>
                    <a:pt x="674039" y="1294472"/>
                  </a:lnTo>
                  <a:lnTo>
                    <a:pt x="621703" y="1302156"/>
                  </a:lnTo>
                  <a:lnTo>
                    <a:pt x="572122" y="1311198"/>
                  </a:lnTo>
                  <a:lnTo>
                    <a:pt x="525170" y="1321663"/>
                  </a:lnTo>
                  <a:lnTo>
                    <a:pt x="480745" y="1333563"/>
                  </a:lnTo>
                  <a:lnTo>
                    <a:pt x="438721" y="1346987"/>
                  </a:lnTo>
                  <a:lnTo>
                    <a:pt x="398983" y="1361948"/>
                  </a:lnTo>
                  <a:lnTo>
                    <a:pt x="361403" y="1378521"/>
                  </a:lnTo>
                  <a:lnTo>
                    <a:pt x="325882" y="1396733"/>
                  </a:lnTo>
                  <a:lnTo>
                    <a:pt x="292290" y="1416634"/>
                  </a:lnTo>
                  <a:lnTo>
                    <a:pt x="260515" y="1438287"/>
                  </a:lnTo>
                  <a:lnTo>
                    <a:pt x="230441" y="1461731"/>
                  </a:lnTo>
                  <a:lnTo>
                    <a:pt x="174929" y="1514170"/>
                  </a:lnTo>
                  <a:lnTo>
                    <a:pt x="149250" y="1543265"/>
                  </a:lnTo>
                  <a:lnTo>
                    <a:pt x="124802" y="1574342"/>
                  </a:lnTo>
                  <a:lnTo>
                    <a:pt x="101473" y="1607451"/>
                  </a:lnTo>
                  <a:lnTo>
                    <a:pt x="79133" y="1642643"/>
                  </a:lnTo>
                  <a:lnTo>
                    <a:pt x="57670" y="1679943"/>
                  </a:lnTo>
                  <a:lnTo>
                    <a:pt x="40665" y="1723288"/>
                  </a:lnTo>
                  <a:lnTo>
                    <a:pt x="26657" y="1769046"/>
                  </a:lnTo>
                  <a:lnTo>
                    <a:pt x="15621" y="1816874"/>
                  </a:lnTo>
                  <a:lnTo>
                    <a:pt x="7518" y="1866379"/>
                  </a:lnTo>
                  <a:lnTo>
                    <a:pt x="2324" y="1917192"/>
                  </a:lnTo>
                  <a:lnTo>
                    <a:pt x="0" y="1968944"/>
                  </a:lnTo>
                  <a:lnTo>
                    <a:pt x="533" y="2021268"/>
                  </a:lnTo>
                  <a:lnTo>
                    <a:pt x="3886" y="2073783"/>
                  </a:lnTo>
                  <a:lnTo>
                    <a:pt x="10020" y="2126119"/>
                  </a:lnTo>
                  <a:lnTo>
                    <a:pt x="18923" y="2177910"/>
                  </a:lnTo>
                  <a:lnTo>
                    <a:pt x="30543" y="2228761"/>
                  </a:lnTo>
                  <a:lnTo>
                    <a:pt x="44869" y="2278329"/>
                  </a:lnTo>
                  <a:lnTo>
                    <a:pt x="61861" y="2326221"/>
                  </a:lnTo>
                  <a:lnTo>
                    <a:pt x="81508" y="2372080"/>
                  </a:lnTo>
                  <a:lnTo>
                    <a:pt x="93878" y="2312746"/>
                  </a:lnTo>
                  <a:lnTo>
                    <a:pt x="106845" y="2256650"/>
                  </a:lnTo>
                  <a:lnTo>
                    <a:pt x="120764" y="2203793"/>
                  </a:lnTo>
                  <a:lnTo>
                    <a:pt x="136004" y="2154136"/>
                  </a:lnTo>
                  <a:lnTo>
                    <a:pt x="152920" y="2107692"/>
                  </a:lnTo>
                  <a:lnTo>
                    <a:pt x="171881" y="2064410"/>
                  </a:lnTo>
                  <a:lnTo>
                    <a:pt x="193243" y="2024303"/>
                  </a:lnTo>
                  <a:lnTo>
                    <a:pt x="217360" y="1987334"/>
                  </a:lnTo>
                  <a:lnTo>
                    <a:pt x="244602" y="1953488"/>
                  </a:lnTo>
                  <a:lnTo>
                    <a:pt x="275336" y="1922754"/>
                  </a:lnTo>
                  <a:lnTo>
                    <a:pt x="309905" y="1895106"/>
                  </a:lnTo>
                  <a:lnTo>
                    <a:pt x="348691" y="1870532"/>
                  </a:lnTo>
                  <a:lnTo>
                    <a:pt x="392049" y="1849031"/>
                  </a:lnTo>
                  <a:lnTo>
                    <a:pt x="387121" y="1743633"/>
                  </a:lnTo>
                  <a:lnTo>
                    <a:pt x="397738" y="1673186"/>
                  </a:lnTo>
                  <a:lnTo>
                    <a:pt x="434809" y="1612353"/>
                  </a:lnTo>
                  <a:lnTo>
                    <a:pt x="492353" y="1570342"/>
                  </a:lnTo>
                  <a:lnTo>
                    <a:pt x="561682" y="1553845"/>
                  </a:lnTo>
                  <a:lnTo>
                    <a:pt x="609612" y="1558671"/>
                  </a:lnTo>
                  <a:lnTo>
                    <a:pt x="653262" y="1575155"/>
                  </a:lnTo>
                  <a:lnTo>
                    <a:pt x="690892" y="1601673"/>
                  </a:lnTo>
                  <a:lnTo>
                    <a:pt x="720699" y="1636649"/>
                  </a:lnTo>
                  <a:lnTo>
                    <a:pt x="740905" y="1678432"/>
                  </a:lnTo>
                  <a:lnTo>
                    <a:pt x="749782" y="1725549"/>
                  </a:lnTo>
                  <a:lnTo>
                    <a:pt x="752551" y="1777619"/>
                  </a:lnTo>
                  <a:lnTo>
                    <a:pt x="795350" y="1775053"/>
                  </a:lnTo>
                  <a:lnTo>
                    <a:pt x="840867" y="1772945"/>
                  </a:lnTo>
                  <a:lnTo>
                    <a:pt x="889215" y="1771319"/>
                  </a:lnTo>
                  <a:lnTo>
                    <a:pt x="940511" y="1770151"/>
                  </a:lnTo>
                  <a:lnTo>
                    <a:pt x="1052423" y="1769224"/>
                  </a:lnTo>
                  <a:lnTo>
                    <a:pt x="1164323" y="1770151"/>
                  </a:lnTo>
                  <a:lnTo>
                    <a:pt x="1215618" y="1771319"/>
                  </a:lnTo>
                  <a:lnTo>
                    <a:pt x="1263967" y="1772945"/>
                  </a:lnTo>
                  <a:lnTo>
                    <a:pt x="1309471" y="1775053"/>
                  </a:lnTo>
                  <a:lnTo>
                    <a:pt x="1352270" y="1777619"/>
                  </a:lnTo>
                  <a:lnTo>
                    <a:pt x="1352715" y="1769224"/>
                  </a:lnTo>
                  <a:lnTo>
                    <a:pt x="1355039" y="1725549"/>
                  </a:lnTo>
                  <a:lnTo>
                    <a:pt x="1356245" y="1719211"/>
                  </a:lnTo>
                  <a:lnTo>
                    <a:pt x="1363941" y="1678470"/>
                  </a:lnTo>
                  <a:lnTo>
                    <a:pt x="1384274" y="1636534"/>
                  </a:lnTo>
                  <a:lnTo>
                    <a:pt x="1414183" y="1601495"/>
                  </a:lnTo>
                  <a:lnTo>
                    <a:pt x="1451851" y="1574952"/>
                  </a:lnTo>
                  <a:lnTo>
                    <a:pt x="1495463" y="1558518"/>
                  </a:lnTo>
                  <a:lnTo>
                    <a:pt x="1543177" y="1553845"/>
                  </a:lnTo>
                  <a:lnTo>
                    <a:pt x="1578927" y="1558721"/>
                  </a:lnTo>
                  <a:lnTo>
                    <a:pt x="1643138" y="1588325"/>
                  </a:lnTo>
                  <a:lnTo>
                    <a:pt x="1691754" y="1641170"/>
                  </a:lnTo>
                  <a:lnTo>
                    <a:pt x="1715884" y="1707603"/>
                  </a:lnTo>
                  <a:lnTo>
                    <a:pt x="1717738" y="1743633"/>
                  </a:lnTo>
                  <a:lnTo>
                    <a:pt x="1712810" y="1848789"/>
                  </a:lnTo>
                  <a:lnTo>
                    <a:pt x="1761528" y="1873123"/>
                  </a:lnTo>
                  <a:lnTo>
                    <a:pt x="1804885" y="1901609"/>
                  </a:lnTo>
                  <a:lnTo>
                    <a:pt x="1843303" y="1934578"/>
                  </a:lnTo>
                  <a:lnTo>
                    <a:pt x="1877237" y="1972398"/>
                  </a:lnTo>
                  <a:lnTo>
                    <a:pt x="1917306" y="1959254"/>
                  </a:lnTo>
                  <a:lnTo>
                    <a:pt x="1958759" y="1949513"/>
                  </a:lnTo>
                  <a:lnTo>
                    <a:pt x="2001507" y="1943481"/>
                  </a:lnTo>
                  <a:lnTo>
                    <a:pt x="2045398" y="1941410"/>
                  </a:lnTo>
                  <a:lnTo>
                    <a:pt x="2060105" y="1941690"/>
                  </a:lnTo>
                  <a:lnTo>
                    <a:pt x="2074697" y="1942477"/>
                  </a:lnTo>
                  <a:lnTo>
                    <a:pt x="2089175" y="1943696"/>
                  </a:lnTo>
                  <a:lnTo>
                    <a:pt x="2103551" y="1945284"/>
                  </a:lnTo>
                  <a:close/>
                </a:path>
                <a:path w="3809365" h="4114800">
                  <a:moveTo>
                    <a:pt x="2457526" y="2420709"/>
                  </a:moveTo>
                  <a:lnTo>
                    <a:pt x="2454757" y="2372753"/>
                  </a:lnTo>
                  <a:lnTo>
                    <a:pt x="2446629" y="2326411"/>
                  </a:lnTo>
                  <a:lnTo>
                    <a:pt x="2433459" y="2281974"/>
                  </a:lnTo>
                  <a:lnTo>
                    <a:pt x="2415578" y="2239772"/>
                  </a:lnTo>
                  <a:lnTo>
                    <a:pt x="2393277" y="2200110"/>
                  </a:lnTo>
                  <a:lnTo>
                    <a:pt x="2366873" y="2163305"/>
                  </a:lnTo>
                  <a:lnTo>
                    <a:pt x="2336685" y="2129663"/>
                  </a:lnTo>
                  <a:lnTo>
                    <a:pt x="2303005" y="2099487"/>
                  </a:lnTo>
                  <a:lnTo>
                    <a:pt x="2266175" y="2073109"/>
                  </a:lnTo>
                  <a:lnTo>
                    <a:pt x="2226475" y="2050821"/>
                  </a:lnTo>
                  <a:lnTo>
                    <a:pt x="2184247" y="2032952"/>
                  </a:lnTo>
                  <a:lnTo>
                    <a:pt x="2139772" y="2019795"/>
                  </a:lnTo>
                  <a:lnTo>
                    <a:pt x="2093391" y="2011667"/>
                  </a:lnTo>
                  <a:lnTo>
                    <a:pt x="2045398" y="2008898"/>
                  </a:lnTo>
                  <a:lnTo>
                    <a:pt x="1997405" y="2011667"/>
                  </a:lnTo>
                  <a:lnTo>
                    <a:pt x="1951024" y="2019795"/>
                  </a:lnTo>
                  <a:lnTo>
                    <a:pt x="1906562" y="2032939"/>
                  </a:lnTo>
                  <a:lnTo>
                    <a:pt x="1864334" y="2050821"/>
                  </a:lnTo>
                  <a:lnTo>
                    <a:pt x="1824634" y="2073097"/>
                  </a:lnTo>
                  <a:lnTo>
                    <a:pt x="1787804" y="2099475"/>
                  </a:lnTo>
                  <a:lnTo>
                    <a:pt x="1754136" y="2129650"/>
                  </a:lnTo>
                  <a:lnTo>
                    <a:pt x="1723948" y="2163292"/>
                  </a:lnTo>
                  <a:lnTo>
                    <a:pt x="1697545" y="2200097"/>
                  </a:lnTo>
                  <a:lnTo>
                    <a:pt x="1675244" y="2239759"/>
                  </a:lnTo>
                  <a:lnTo>
                    <a:pt x="1657350" y="2281961"/>
                  </a:lnTo>
                  <a:lnTo>
                    <a:pt x="1644192" y="2326398"/>
                  </a:lnTo>
                  <a:lnTo>
                    <a:pt x="1636064" y="2372753"/>
                  </a:lnTo>
                  <a:lnTo>
                    <a:pt x="1633283" y="2420709"/>
                  </a:lnTo>
                  <a:lnTo>
                    <a:pt x="1636064" y="2468676"/>
                  </a:lnTo>
                  <a:lnTo>
                    <a:pt x="1644192" y="2515031"/>
                  </a:lnTo>
                  <a:lnTo>
                    <a:pt x="1657350" y="2559469"/>
                  </a:lnTo>
                  <a:lnTo>
                    <a:pt x="1675244" y="2601671"/>
                  </a:lnTo>
                  <a:lnTo>
                    <a:pt x="1697545" y="2641333"/>
                  </a:lnTo>
                  <a:lnTo>
                    <a:pt x="1723948" y="2678138"/>
                  </a:lnTo>
                  <a:lnTo>
                    <a:pt x="1754136" y="2711780"/>
                  </a:lnTo>
                  <a:lnTo>
                    <a:pt x="1787804" y="2741955"/>
                  </a:lnTo>
                  <a:lnTo>
                    <a:pt x="1824634" y="2768333"/>
                  </a:lnTo>
                  <a:lnTo>
                    <a:pt x="1864334" y="2790609"/>
                  </a:lnTo>
                  <a:lnTo>
                    <a:pt x="1906562" y="2808490"/>
                  </a:lnTo>
                  <a:lnTo>
                    <a:pt x="1951024" y="2821635"/>
                  </a:lnTo>
                  <a:lnTo>
                    <a:pt x="1997405" y="2829750"/>
                  </a:lnTo>
                  <a:lnTo>
                    <a:pt x="2045398" y="2832531"/>
                  </a:lnTo>
                  <a:lnTo>
                    <a:pt x="2093391" y="2829750"/>
                  </a:lnTo>
                  <a:lnTo>
                    <a:pt x="2139772" y="2821635"/>
                  </a:lnTo>
                  <a:lnTo>
                    <a:pt x="2184247" y="2808478"/>
                  </a:lnTo>
                  <a:lnTo>
                    <a:pt x="2226475" y="2790609"/>
                  </a:lnTo>
                  <a:lnTo>
                    <a:pt x="2266175" y="2768320"/>
                  </a:lnTo>
                  <a:lnTo>
                    <a:pt x="2303005" y="2741942"/>
                  </a:lnTo>
                  <a:lnTo>
                    <a:pt x="2336685" y="2711767"/>
                  </a:lnTo>
                  <a:lnTo>
                    <a:pt x="2366873" y="2678125"/>
                  </a:lnTo>
                  <a:lnTo>
                    <a:pt x="2393277" y="2641320"/>
                  </a:lnTo>
                  <a:lnTo>
                    <a:pt x="2415578" y="2601658"/>
                  </a:lnTo>
                  <a:lnTo>
                    <a:pt x="2433459" y="2559456"/>
                  </a:lnTo>
                  <a:lnTo>
                    <a:pt x="2446629" y="2515019"/>
                  </a:lnTo>
                  <a:lnTo>
                    <a:pt x="2454757" y="2468664"/>
                  </a:lnTo>
                  <a:lnTo>
                    <a:pt x="2457526" y="2420709"/>
                  </a:lnTo>
                  <a:close/>
                </a:path>
                <a:path w="3809365" h="4114800">
                  <a:moveTo>
                    <a:pt x="2723286" y="4114800"/>
                  </a:moveTo>
                  <a:lnTo>
                    <a:pt x="2584945" y="3271570"/>
                  </a:lnTo>
                  <a:lnTo>
                    <a:pt x="2573744" y="3226130"/>
                  </a:lnTo>
                  <a:lnTo>
                    <a:pt x="2555964" y="3184093"/>
                  </a:lnTo>
                  <a:lnTo>
                    <a:pt x="2532189" y="3145942"/>
                  </a:lnTo>
                  <a:lnTo>
                    <a:pt x="2503068" y="3112236"/>
                  </a:lnTo>
                  <a:lnTo>
                    <a:pt x="2469210" y="3083483"/>
                  </a:lnTo>
                  <a:lnTo>
                    <a:pt x="2431224" y="3060217"/>
                  </a:lnTo>
                  <a:lnTo>
                    <a:pt x="2389721" y="3042932"/>
                  </a:lnTo>
                  <a:lnTo>
                    <a:pt x="2345334" y="3032188"/>
                  </a:lnTo>
                  <a:lnTo>
                    <a:pt x="2298662" y="3028492"/>
                  </a:lnTo>
                  <a:lnTo>
                    <a:pt x="1792160" y="3028492"/>
                  </a:lnTo>
                  <a:lnTo>
                    <a:pt x="1745488" y="3032188"/>
                  </a:lnTo>
                  <a:lnTo>
                    <a:pt x="1701088" y="3042932"/>
                  </a:lnTo>
                  <a:lnTo>
                    <a:pt x="1659585" y="3060204"/>
                  </a:lnTo>
                  <a:lnTo>
                    <a:pt x="1621599" y="3083483"/>
                  </a:lnTo>
                  <a:lnTo>
                    <a:pt x="1587728" y="3112236"/>
                  </a:lnTo>
                  <a:lnTo>
                    <a:pt x="1558607" y="3145942"/>
                  </a:lnTo>
                  <a:lnTo>
                    <a:pt x="1534845" y="3184067"/>
                  </a:lnTo>
                  <a:lnTo>
                    <a:pt x="1517065" y="3226117"/>
                  </a:lnTo>
                  <a:lnTo>
                    <a:pt x="1505877" y="3271532"/>
                  </a:lnTo>
                  <a:lnTo>
                    <a:pt x="1367536" y="4114800"/>
                  </a:lnTo>
                  <a:lnTo>
                    <a:pt x="2723286" y="4114800"/>
                  </a:lnTo>
                  <a:close/>
                </a:path>
                <a:path w="3809365" h="4114800">
                  <a:moveTo>
                    <a:pt x="2934157" y="278091"/>
                  </a:moveTo>
                  <a:lnTo>
                    <a:pt x="2933408" y="265176"/>
                  </a:lnTo>
                  <a:lnTo>
                    <a:pt x="2927858" y="253492"/>
                  </a:lnTo>
                  <a:lnTo>
                    <a:pt x="2917901" y="244525"/>
                  </a:lnTo>
                  <a:lnTo>
                    <a:pt x="2905302" y="240093"/>
                  </a:lnTo>
                  <a:lnTo>
                    <a:pt x="2892387" y="240842"/>
                  </a:lnTo>
                  <a:lnTo>
                    <a:pt x="2880677" y="246380"/>
                  </a:lnTo>
                  <a:lnTo>
                    <a:pt x="2871660" y="256324"/>
                  </a:lnTo>
                  <a:lnTo>
                    <a:pt x="2568067" y="767880"/>
                  </a:lnTo>
                  <a:lnTo>
                    <a:pt x="2563660" y="780529"/>
                  </a:lnTo>
                  <a:lnTo>
                    <a:pt x="2564422" y="793432"/>
                  </a:lnTo>
                  <a:lnTo>
                    <a:pt x="2569959" y="805116"/>
                  </a:lnTo>
                  <a:lnTo>
                    <a:pt x="2579916" y="814082"/>
                  </a:lnTo>
                  <a:lnTo>
                    <a:pt x="2585275" y="817295"/>
                  </a:lnTo>
                  <a:lnTo>
                    <a:pt x="2591219" y="818807"/>
                  </a:lnTo>
                  <a:lnTo>
                    <a:pt x="2597099" y="818807"/>
                  </a:lnTo>
                  <a:lnTo>
                    <a:pt x="2929750" y="290728"/>
                  </a:lnTo>
                  <a:lnTo>
                    <a:pt x="2934157" y="278091"/>
                  </a:lnTo>
                  <a:close/>
                </a:path>
                <a:path w="3809365" h="4114800">
                  <a:moveTo>
                    <a:pt x="3370402" y="2126335"/>
                  </a:moveTo>
                  <a:lnTo>
                    <a:pt x="3329800" y="2091385"/>
                  </a:lnTo>
                  <a:lnTo>
                    <a:pt x="3285680" y="2062276"/>
                  </a:lnTo>
                  <a:lnTo>
                    <a:pt x="3238462" y="2039239"/>
                  </a:lnTo>
                  <a:lnTo>
                    <a:pt x="3188627" y="2022513"/>
                  </a:lnTo>
                  <a:lnTo>
                    <a:pt x="3136633" y="2012315"/>
                  </a:lnTo>
                  <a:lnTo>
                    <a:pt x="3082912" y="2008860"/>
                  </a:lnTo>
                  <a:lnTo>
                    <a:pt x="3034906" y="2011641"/>
                  </a:lnTo>
                  <a:lnTo>
                    <a:pt x="2988500" y="2019769"/>
                  </a:lnTo>
                  <a:lnTo>
                    <a:pt x="2944025" y="2032927"/>
                  </a:lnTo>
                  <a:lnTo>
                    <a:pt x="2901785" y="2050808"/>
                  </a:lnTo>
                  <a:lnTo>
                    <a:pt x="2862097" y="2073084"/>
                  </a:lnTo>
                  <a:lnTo>
                    <a:pt x="2825254" y="2099475"/>
                  </a:lnTo>
                  <a:lnTo>
                    <a:pt x="2791587" y="2129637"/>
                  </a:lnTo>
                  <a:lnTo>
                    <a:pt x="2761386" y="2163292"/>
                  </a:lnTo>
                  <a:lnTo>
                    <a:pt x="2734983" y="2200097"/>
                  </a:lnTo>
                  <a:lnTo>
                    <a:pt x="2712682" y="2239759"/>
                  </a:lnTo>
                  <a:lnTo>
                    <a:pt x="2694800" y="2281961"/>
                  </a:lnTo>
                  <a:lnTo>
                    <a:pt x="2681643" y="2326398"/>
                  </a:lnTo>
                  <a:lnTo>
                    <a:pt x="2673515" y="2372753"/>
                  </a:lnTo>
                  <a:lnTo>
                    <a:pt x="2670733" y="2420709"/>
                  </a:lnTo>
                  <a:lnTo>
                    <a:pt x="2673515" y="2468676"/>
                  </a:lnTo>
                  <a:lnTo>
                    <a:pt x="2681643" y="2515031"/>
                  </a:lnTo>
                  <a:lnTo>
                    <a:pt x="2694800" y="2559469"/>
                  </a:lnTo>
                  <a:lnTo>
                    <a:pt x="2712694" y="2601671"/>
                  </a:lnTo>
                  <a:lnTo>
                    <a:pt x="2734995" y="2641333"/>
                  </a:lnTo>
                  <a:lnTo>
                    <a:pt x="2761399" y="2678138"/>
                  </a:lnTo>
                  <a:lnTo>
                    <a:pt x="2791587" y="2711780"/>
                  </a:lnTo>
                  <a:lnTo>
                    <a:pt x="2825254" y="2741955"/>
                  </a:lnTo>
                  <a:lnTo>
                    <a:pt x="2862097" y="2768333"/>
                  </a:lnTo>
                  <a:lnTo>
                    <a:pt x="2901785" y="2790609"/>
                  </a:lnTo>
                  <a:lnTo>
                    <a:pt x="2944025" y="2808490"/>
                  </a:lnTo>
                  <a:lnTo>
                    <a:pt x="2988487" y="2821635"/>
                  </a:lnTo>
                  <a:lnTo>
                    <a:pt x="3034881" y="2829750"/>
                  </a:lnTo>
                  <a:lnTo>
                    <a:pt x="3082874" y="2832531"/>
                  </a:lnTo>
                  <a:lnTo>
                    <a:pt x="3133001" y="2829369"/>
                  </a:lnTo>
                  <a:lnTo>
                    <a:pt x="3182112" y="2820073"/>
                  </a:lnTo>
                  <a:lnTo>
                    <a:pt x="3229673" y="2804922"/>
                  </a:lnTo>
                  <a:lnTo>
                    <a:pt x="3275190" y="2784195"/>
                  </a:lnTo>
                  <a:lnTo>
                    <a:pt x="3370402" y="2126335"/>
                  </a:lnTo>
                  <a:close/>
                </a:path>
                <a:path w="3809365" h="4114800">
                  <a:moveTo>
                    <a:pt x="3747135" y="419569"/>
                  </a:moveTo>
                  <a:lnTo>
                    <a:pt x="3553676" y="280212"/>
                  </a:lnTo>
                  <a:lnTo>
                    <a:pt x="2903055" y="1247089"/>
                  </a:lnTo>
                  <a:lnTo>
                    <a:pt x="2948076" y="1282700"/>
                  </a:lnTo>
                  <a:lnTo>
                    <a:pt x="3747135" y="419569"/>
                  </a:lnTo>
                  <a:close/>
                </a:path>
                <a:path w="3809365" h="4114800">
                  <a:moveTo>
                    <a:pt x="3749497" y="1757870"/>
                  </a:moveTo>
                  <a:lnTo>
                    <a:pt x="3736162" y="1709356"/>
                  </a:lnTo>
                  <a:lnTo>
                    <a:pt x="3704679" y="1669148"/>
                  </a:lnTo>
                  <a:lnTo>
                    <a:pt x="3660813" y="1644535"/>
                  </a:lnTo>
                  <a:lnTo>
                    <a:pt x="3635718" y="1639100"/>
                  </a:lnTo>
                  <a:lnTo>
                    <a:pt x="3585146" y="1642999"/>
                  </a:lnTo>
                  <a:lnTo>
                    <a:pt x="3541814" y="1664754"/>
                  </a:lnTo>
                  <a:lnTo>
                    <a:pt x="3509810" y="1701101"/>
                  </a:lnTo>
                  <a:lnTo>
                    <a:pt x="3493185" y="1748726"/>
                  </a:lnTo>
                  <a:lnTo>
                    <a:pt x="3312210" y="2999625"/>
                  </a:lnTo>
                  <a:lnTo>
                    <a:pt x="3308362" y="3011132"/>
                  </a:lnTo>
                  <a:lnTo>
                    <a:pt x="3300933" y="3020288"/>
                  </a:lnTo>
                  <a:lnTo>
                    <a:pt x="3290798" y="3026346"/>
                  </a:lnTo>
                  <a:lnTo>
                    <a:pt x="3278835" y="3028518"/>
                  </a:lnTo>
                  <a:lnTo>
                    <a:pt x="2841383" y="3028518"/>
                  </a:lnTo>
                  <a:lnTo>
                    <a:pt x="2809392" y="3031223"/>
                  </a:lnTo>
                  <a:lnTo>
                    <a:pt x="2778379" y="3039160"/>
                  </a:lnTo>
                  <a:lnTo>
                    <a:pt x="2749092" y="3052076"/>
                  </a:lnTo>
                  <a:lnTo>
                    <a:pt x="2722245" y="3069704"/>
                  </a:lnTo>
                  <a:lnTo>
                    <a:pt x="2615692" y="3153321"/>
                  </a:lnTo>
                  <a:lnTo>
                    <a:pt x="2627617" y="3178581"/>
                  </a:lnTo>
                  <a:lnTo>
                    <a:pt x="2637688" y="3204934"/>
                  </a:lnTo>
                  <a:lnTo>
                    <a:pt x="2645727" y="3232315"/>
                  </a:lnTo>
                  <a:lnTo>
                    <a:pt x="2651607" y="3260674"/>
                  </a:lnTo>
                  <a:lnTo>
                    <a:pt x="2791739" y="4114800"/>
                  </a:lnTo>
                  <a:lnTo>
                    <a:pt x="3593706" y="4114800"/>
                  </a:lnTo>
                  <a:lnTo>
                    <a:pt x="3594023" y="3012249"/>
                  </a:lnTo>
                  <a:lnTo>
                    <a:pt x="3596513" y="2973286"/>
                  </a:lnTo>
                  <a:lnTo>
                    <a:pt x="3748722" y="1783524"/>
                  </a:lnTo>
                  <a:lnTo>
                    <a:pt x="3749497" y="1757870"/>
                  </a:lnTo>
                  <a:close/>
                </a:path>
                <a:path w="3809365" h="4114800">
                  <a:moveTo>
                    <a:pt x="3808996" y="1169784"/>
                  </a:moveTo>
                  <a:lnTo>
                    <a:pt x="3804005" y="1157363"/>
                  </a:lnTo>
                  <a:lnTo>
                    <a:pt x="3794556" y="1147851"/>
                  </a:lnTo>
                  <a:lnTo>
                    <a:pt x="3782618" y="1142873"/>
                  </a:lnTo>
                  <a:lnTo>
                    <a:pt x="3769690" y="1142707"/>
                  </a:lnTo>
                  <a:lnTo>
                    <a:pt x="3757257" y="1147686"/>
                  </a:lnTo>
                  <a:lnTo>
                    <a:pt x="3422485" y="1367421"/>
                  </a:lnTo>
                  <a:lnTo>
                    <a:pt x="3412947" y="1376845"/>
                  </a:lnTo>
                  <a:lnTo>
                    <a:pt x="3407956" y="1388770"/>
                  </a:lnTo>
                  <a:lnTo>
                    <a:pt x="3407803" y="1401699"/>
                  </a:lnTo>
                  <a:lnTo>
                    <a:pt x="3412794" y="1414145"/>
                  </a:lnTo>
                  <a:lnTo>
                    <a:pt x="3418395" y="1420672"/>
                  </a:lnTo>
                  <a:lnTo>
                    <a:pt x="3425240" y="1425435"/>
                  </a:lnTo>
                  <a:lnTo>
                    <a:pt x="3432911" y="1428356"/>
                  </a:lnTo>
                  <a:lnTo>
                    <a:pt x="3441039" y="1429346"/>
                  </a:lnTo>
                  <a:lnTo>
                    <a:pt x="3447389" y="1429346"/>
                  </a:lnTo>
                  <a:lnTo>
                    <a:pt x="3794315" y="1204087"/>
                  </a:lnTo>
                  <a:lnTo>
                    <a:pt x="3808996" y="1169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3611</TotalTime>
  <Words>101</Words>
  <Application>Microsoft Office PowerPoint</Application>
  <PresentationFormat>Custom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Trebuchet MS</vt:lpstr>
      <vt:lpstr>Office Theme</vt:lpstr>
      <vt:lpstr>E-learning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Doodle Company profile Presentation</dc:title>
  <dc:creator>Ayushi Sah</dc:creator>
  <cp:keywords>DAFSmVC1AcQ,BAE2pAD9EP0</cp:keywords>
  <cp:lastModifiedBy>Aditi Pandey</cp:lastModifiedBy>
  <cp:revision>1</cp:revision>
  <dcterms:created xsi:type="dcterms:W3CDTF">2022-11-21T20:02:05Z</dcterms:created>
  <dcterms:modified xsi:type="dcterms:W3CDTF">2022-11-24T16:42:46Z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2022-11-21T00:00:00Z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2022-11-21T00:00:00Z</vt:filetime>
  </property>
</Properties>
</file>